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>
        <p:scale>
          <a:sx n="55" d="100"/>
          <a:sy n="55" d="100"/>
        </p:scale>
        <p:origin x="-252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dirty="0" smtClean="0"/>
              <a:t>2015.12.07.</a:t>
            </a:r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F1014F37-0F16-47A6-A543-73B7C3AA8FC0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2946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A4110-1EFA-4F07-AE10-DCCC82EE33C6}" type="datetimeFigureOut">
              <a:rPr lang="hu-HU" smtClean="0"/>
              <a:t>2017.05.11.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0E3E-88E5-4B7B-837A-B14E1525D43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5715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A4110-1EFA-4F07-AE10-DCCC82EE33C6}" type="datetimeFigureOut">
              <a:rPr lang="hu-HU" smtClean="0"/>
              <a:t>2017.05.11.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0E3E-88E5-4B7B-837A-B14E1525D43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7227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A4110-1EFA-4F07-AE10-DCCC82EE33C6}" type="datetimeFigureOut">
              <a:rPr lang="hu-HU" smtClean="0"/>
              <a:t>2017.05.11.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0E3E-88E5-4B7B-837A-B14E1525D43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5561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A4110-1EFA-4F07-AE10-DCCC82EE33C6}" type="datetimeFigureOut">
              <a:rPr lang="hu-HU" smtClean="0"/>
              <a:t>2017.05.11.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0E3E-88E5-4B7B-837A-B14E1525D43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6756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A4110-1EFA-4F07-AE10-DCCC82EE33C6}" type="datetimeFigureOut">
              <a:rPr lang="hu-HU" smtClean="0"/>
              <a:t>2017.05.11.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0E3E-88E5-4B7B-837A-B14E1525D43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6286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A4110-1EFA-4F07-AE10-DCCC82EE33C6}" type="datetimeFigureOut">
              <a:rPr lang="hu-HU" smtClean="0"/>
              <a:t>2017.05.11.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0E3E-88E5-4B7B-837A-B14E1525D43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9061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A4110-1EFA-4F07-AE10-DCCC82EE33C6}" type="datetimeFigureOut">
              <a:rPr lang="hu-HU" smtClean="0"/>
              <a:t>2017.05.11.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0E3E-88E5-4B7B-837A-B14E1525D43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29820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A4110-1EFA-4F07-AE10-DCCC82EE33C6}" type="datetimeFigureOut">
              <a:rPr lang="hu-HU" smtClean="0"/>
              <a:t>2017.05.11.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0E3E-88E5-4B7B-837A-B14E1525D43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4984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A4110-1EFA-4F07-AE10-DCCC82EE33C6}" type="datetimeFigureOut">
              <a:rPr lang="hu-HU" smtClean="0"/>
              <a:t>2017.05.11.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0E3E-88E5-4B7B-837A-B14E1525D43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7594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A4110-1EFA-4F07-AE10-DCCC82EE33C6}" type="datetimeFigureOut">
              <a:rPr lang="hu-HU" smtClean="0"/>
              <a:t>2017.05.11.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E0E3E-88E5-4B7B-837A-B14E1525D43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0888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A4110-1EFA-4F07-AE10-DCCC82EE33C6}" type="datetimeFigureOut">
              <a:rPr lang="hu-HU" smtClean="0"/>
              <a:t>2017.05.11.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E0E3E-88E5-4B7B-837A-B14E1525D43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195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2390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0</Words>
  <Application>Microsoft Office PowerPoint</Application>
  <PresentationFormat>Egyéni</PresentationFormat>
  <Paragraphs>0</Paragraphs>
  <Slides>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2" baseType="lpstr">
      <vt:lpstr>Office-téma</vt:lpstr>
      <vt:lpstr>PowerPoint bemutató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Kohla Media</dc:creator>
  <cp:lastModifiedBy>-</cp:lastModifiedBy>
  <cp:revision>5</cp:revision>
  <dcterms:created xsi:type="dcterms:W3CDTF">2015-11-26T14:54:52Z</dcterms:created>
  <dcterms:modified xsi:type="dcterms:W3CDTF">2017-05-11T18:20:13Z</dcterms:modified>
</cp:coreProperties>
</file>