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55" d="100"/>
          <a:sy n="55" d="100"/>
        </p:scale>
        <p:origin x="-25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 smtClean="0"/>
              <a:t>2015.12.07.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1014F37-0F16-47A6-A543-73B7C3AA8FC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94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71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722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556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675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628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906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982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498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759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088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4110-1EFA-4F07-AE10-DCCC82EE33C6}" type="datetimeFigureOut">
              <a:rPr lang="hu-HU" smtClean="0"/>
              <a:t>2017.05.11.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195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390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0</Words>
  <Application>Microsoft Office PowerPoint</Application>
  <PresentationFormat>Egyéni</PresentationFormat>
  <Paragraphs>0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Kohla Media</dc:creator>
  <cp:lastModifiedBy>-</cp:lastModifiedBy>
  <cp:revision>5</cp:revision>
  <dcterms:created xsi:type="dcterms:W3CDTF">2015-11-26T14:54:52Z</dcterms:created>
  <dcterms:modified xsi:type="dcterms:W3CDTF">2017-05-11T18:20:13Z</dcterms:modified>
</cp:coreProperties>
</file>