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D7E93-8733-4ED6-B56C-DC895CB1C8E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36C46FE-6CEB-490E-8A44-2FFDC1A175B9}">
      <dgm:prSet phldrT="[Szöveg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Átfogó javaslatok</a:t>
          </a:r>
        </a:p>
      </dgm:t>
    </dgm:pt>
    <dgm:pt modelId="{0A568057-B5D1-4FAD-938D-CE7179DCD3D9}" type="parTrans" cxnId="{C971E389-8C24-44F2-AB33-D5952B32A3C1}">
      <dgm:prSet/>
      <dgm:spPr/>
      <dgm:t>
        <a:bodyPr/>
        <a:lstStyle/>
        <a:p>
          <a:endParaRPr lang="hu-HU"/>
        </a:p>
      </dgm:t>
    </dgm:pt>
    <dgm:pt modelId="{8B59D053-7E7A-4D17-A05C-227A6BCCD0BC}" type="sibTrans" cxnId="{C971E389-8C24-44F2-AB33-D5952B32A3C1}">
      <dgm:prSet/>
      <dgm:spPr/>
      <dgm:t>
        <a:bodyPr/>
        <a:lstStyle/>
        <a:p>
          <a:endParaRPr lang="hu-HU"/>
        </a:p>
      </dgm:t>
    </dgm:pt>
    <dgm:pt modelId="{4735DD0E-A599-48FC-852C-24C2FB47612D}">
      <dgm:prSet phldrT="[Szöveg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Szervezeti háttér</a:t>
          </a:r>
        </a:p>
      </dgm:t>
    </dgm:pt>
    <dgm:pt modelId="{0160670C-E302-4904-B664-4CC5109BC953}" type="parTrans" cxnId="{D8CF91B7-065D-4DC6-8FDB-A4D60DD2BBC8}">
      <dgm:prSet/>
      <dgm:spPr/>
      <dgm:t>
        <a:bodyPr/>
        <a:lstStyle/>
        <a:p>
          <a:endParaRPr lang="hu-HU"/>
        </a:p>
      </dgm:t>
    </dgm:pt>
    <dgm:pt modelId="{4B123B1C-61D6-4CE7-B56A-4BB6540EF79B}" type="sibTrans" cxnId="{D8CF91B7-065D-4DC6-8FDB-A4D60DD2BBC8}">
      <dgm:prSet/>
      <dgm:spPr/>
      <dgm:t>
        <a:bodyPr/>
        <a:lstStyle/>
        <a:p>
          <a:endParaRPr lang="hu-HU"/>
        </a:p>
      </dgm:t>
    </dgm:pt>
    <dgm:pt modelId="{30BF9DCD-2431-42AB-82F2-0BA7DDC59724}">
      <dgm:prSet phldrT="[Szöveg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Finanszírozás háttér</a:t>
          </a:r>
        </a:p>
      </dgm:t>
    </dgm:pt>
    <dgm:pt modelId="{B91C8B08-B0FB-4D31-9580-BA347AFBDBB4}" type="parTrans" cxnId="{2D3E63ED-1727-4C2F-80BA-AD9D77598B63}">
      <dgm:prSet/>
      <dgm:spPr/>
      <dgm:t>
        <a:bodyPr/>
        <a:lstStyle/>
        <a:p>
          <a:endParaRPr lang="hu-HU"/>
        </a:p>
      </dgm:t>
    </dgm:pt>
    <dgm:pt modelId="{89CC259B-8BAB-4E53-B31A-06FA50DA27F4}" type="sibTrans" cxnId="{2D3E63ED-1727-4C2F-80BA-AD9D77598B63}">
      <dgm:prSet/>
      <dgm:spPr/>
      <dgm:t>
        <a:bodyPr/>
        <a:lstStyle/>
        <a:p>
          <a:endParaRPr lang="hu-HU"/>
        </a:p>
      </dgm:t>
    </dgm:pt>
    <dgm:pt modelId="{8A44AD76-687D-4E8A-A1CE-6C70433F2B07}">
      <dgm:prSet phldrT="[Szöveg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/>
            <a:t>Speciális javaslatok</a:t>
          </a:r>
        </a:p>
      </dgm:t>
    </dgm:pt>
    <dgm:pt modelId="{971E6DD0-C831-4CC9-8196-4C45E9DACAF9}" type="parTrans" cxnId="{F3220D56-ECB8-48F2-8AC8-0D7A74E0EA1F}">
      <dgm:prSet/>
      <dgm:spPr/>
      <dgm:t>
        <a:bodyPr/>
        <a:lstStyle/>
        <a:p>
          <a:endParaRPr lang="hu-HU"/>
        </a:p>
      </dgm:t>
    </dgm:pt>
    <dgm:pt modelId="{C4F928A6-C422-42C2-BEF9-897B246951AD}" type="sibTrans" cxnId="{F3220D56-ECB8-48F2-8AC8-0D7A74E0EA1F}">
      <dgm:prSet/>
      <dgm:spPr/>
      <dgm:t>
        <a:bodyPr/>
        <a:lstStyle/>
        <a:p>
          <a:endParaRPr lang="hu-HU"/>
        </a:p>
      </dgm:t>
    </dgm:pt>
    <dgm:pt modelId="{EB33BCEA-E643-4629-A0E2-E2767C22F216}">
      <dgm:prSet phldrT="[Szöveg]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Intézményi </a:t>
          </a:r>
          <a:r>
            <a:rPr lang="hu-HU" dirty="0" err="1">
              <a:solidFill>
                <a:schemeClr val="bg1"/>
              </a:solidFill>
            </a:rPr>
            <a:t>aktorok</a:t>
          </a:r>
          <a:r>
            <a:rPr lang="hu-HU" dirty="0">
              <a:solidFill>
                <a:schemeClr val="bg1"/>
              </a:solidFill>
            </a:rPr>
            <a:t> közötti együttműködés erősítése</a:t>
          </a:r>
        </a:p>
      </dgm:t>
    </dgm:pt>
    <dgm:pt modelId="{69990C11-A5A3-475C-B4E1-E4D58ADA134E}" type="parTrans" cxnId="{F014D900-461E-4409-8F3D-9A19CA821B46}">
      <dgm:prSet/>
      <dgm:spPr/>
      <dgm:t>
        <a:bodyPr/>
        <a:lstStyle/>
        <a:p>
          <a:endParaRPr lang="hu-HU"/>
        </a:p>
      </dgm:t>
    </dgm:pt>
    <dgm:pt modelId="{5196073C-2057-4233-9A52-B42653B3EAFD}" type="sibTrans" cxnId="{F014D900-461E-4409-8F3D-9A19CA821B46}">
      <dgm:prSet/>
      <dgm:spPr/>
      <dgm:t>
        <a:bodyPr/>
        <a:lstStyle/>
        <a:p>
          <a:endParaRPr lang="hu-HU"/>
        </a:p>
      </dgm:t>
    </dgm:pt>
    <dgm:pt modelId="{EB64516D-A646-4A89-A4C9-FFAC968801A2}">
      <dgm:prSet phldrT="[Szöveg]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Tanácsadók szakmai támogatása</a:t>
          </a:r>
        </a:p>
      </dgm:t>
    </dgm:pt>
    <dgm:pt modelId="{645C6479-6DFF-4F6D-BB7B-0BBA4A42A2AC}" type="parTrans" cxnId="{2C952B73-42EF-4D0C-886E-8EF521FF9F1C}">
      <dgm:prSet/>
      <dgm:spPr/>
      <dgm:t>
        <a:bodyPr/>
        <a:lstStyle/>
        <a:p>
          <a:endParaRPr lang="hu-HU"/>
        </a:p>
      </dgm:t>
    </dgm:pt>
    <dgm:pt modelId="{79805E53-95F9-4178-9157-1CAEAC3E9ECA}" type="sibTrans" cxnId="{2C952B73-42EF-4D0C-886E-8EF521FF9F1C}">
      <dgm:prSet/>
      <dgm:spPr/>
      <dgm:t>
        <a:bodyPr/>
        <a:lstStyle/>
        <a:p>
          <a:endParaRPr lang="hu-HU"/>
        </a:p>
      </dgm:t>
    </dgm:pt>
    <dgm:pt modelId="{B09F336B-F7DF-42E4-814A-4D283F7C471F}">
      <dgm:prSet phldrT="[Szöveg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Minőségbiztosítás</a:t>
          </a:r>
        </a:p>
      </dgm:t>
    </dgm:pt>
    <dgm:pt modelId="{44AA22B2-4B41-4550-8412-A7273B402842}" type="parTrans" cxnId="{C13A9F07-7DF0-4D72-AC31-61E0E0E606E2}">
      <dgm:prSet/>
      <dgm:spPr/>
      <dgm:t>
        <a:bodyPr/>
        <a:lstStyle/>
        <a:p>
          <a:endParaRPr lang="hu-HU"/>
        </a:p>
      </dgm:t>
    </dgm:pt>
    <dgm:pt modelId="{97839D18-C4D8-4B11-99E6-7F265CAC8ECE}" type="sibTrans" cxnId="{C13A9F07-7DF0-4D72-AC31-61E0E0E606E2}">
      <dgm:prSet/>
      <dgm:spPr/>
      <dgm:t>
        <a:bodyPr/>
        <a:lstStyle/>
        <a:p>
          <a:endParaRPr lang="hu-HU"/>
        </a:p>
      </dgm:t>
    </dgm:pt>
    <dgm:pt modelId="{EE21B04E-D828-47AA-AB62-95148519C7A5}">
      <dgm:prSet phldrT="[Szöveg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Központi támogatás</a:t>
          </a:r>
        </a:p>
      </dgm:t>
    </dgm:pt>
    <dgm:pt modelId="{61D04B63-4945-438F-BE1C-B2A5DBABD44B}" type="parTrans" cxnId="{849993DA-38DA-4AA6-B727-5399C2129597}">
      <dgm:prSet/>
      <dgm:spPr/>
      <dgm:t>
        <a:bodyPr/>
        <a:lstStyle/>
        <a:p>
          <a:endParaRPr lang="hu-HU"/>
        </a:p>
      </dgm:t>
    </dgm:pt>
    <dgm:pt modelId="{B6956616-C234-4B08-A292-4254E4FB0848}" type="sibTrans" cxnId="{849993DA-38DA-4AA6-B727-5399C2129597}">
      <dgm:prSet/>
      <dgm:spPr/>
      <dgm:t>
        <a:bodyPr/>
        <a:lstStyle/>
        <a:p>
          <a:endParaRPr lang="hu-HU"/>
        </a:p>
      </dgm:t>
    </dgm:pt>
    <dgm:pt modelId="{1F93DF46-8B0C-4024-97C6-A89BCC630C50}">
      <dgm:prSet phldrT="[Szöveg]"/>
      <dgm:spPr>
        <a:solidFill>
          <a:schemeClr val="accent1">
            <a:lumMod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Adatalapú intervenciók alkalmazása</a:t>
          </a:r>
        </a:p>
      </dgm:t>
    </dgm:pt>
    <dgm:pt modelId="{F7FB88EC-B37B-4683-B2C5-E9992794631C}" type="parTrans" cxnId="{FA7C5DF2-3A40-40D5-9F4D-A25F424A4A64}">
      <dgm:prSet/>
      <dgm:spPr/>
      <dgm:t>
        <a:bodyPr/>
        <a:lstStyle/>
        <a:p>
          <a:endParaRPr lang="hu-HU"/>
        </a:p>
      </dgm:t>
    </dgm:pt>
    <dgm:pt modelId="{79B0B094-BFF2-4739-8A6A-A453FB4076CC}" type="sibTrans" cxnId="{FA7C5DF2-3A40-40D5-9F4D-A25F424A4A64}">
      <dgm:prSet/>
      <dgm:spPr/>
      <dgm:t>
        <a:bodyPr/>
        <a:lstStyle/>
        <a:p>
          <a:endParaRPr lang="hu-HU"/>
        </a:p>
      </dgm:t>
    </dgm:pt>
    <dgm:pt modelId="{4D97EF6D-7EDB-4755-AD9A-56E24A2D4F32}" type="pres">
      <dgm:prSet presAssocID="{AF0D7E93-8733-4ED6-B56C-DC895CB1C8E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4E1AC8A-7215-435A-9298-B0FF50753019}" type="pres">
      <dgm:prSet presAssocID="{F36C46FE-6CEB-490E-8A44-2FFDC1A175B9}" presName="linNode" presStyleCnt="0"/>
      <dgm:spPr/>
    </dgm:pt>
    <dgm:pt modelId="{0F4EB4A8-301D-492E-8C32-E3FB171BAB76}" type="pres">
      <dgm:prSet presAssocID="{F36C46FE-6CEB-490E-8A44-2FFDC1A175B9}" presName="parentShp" presStyleLbl="node1" presStyleIdx="0" presStyleCnt="2" custLinFactNeighborX="-6100" custLinFactNeighborY="247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893840-CB6C-495D-9EBF-07EC1A54A5B3}" type="pres">
      <dgm:prSet presAssocID="{F36C46FE-6CEB-490E-8A44-2FFDC1A175B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B0473E-8082-444D-917B-D4FDE30B9C64}" type="pres">
      <dgm:prSet presAssocID="{8B59D053-7E7A-4D17-A05C-227A6BCCD0BC}" presName="spacing" presStyleCnt="0"/>
      <dgm:spPr/>
    </dgm:pt>
    <dgm:pt modelId="{675BB928-2B0C-4CF5-A1E5-3661F0FF77BD}" type="pres">
      <dgm:prSet presAssocID="{8A44AD76-687D-4E8A-A1CE-6C70433F2B07}" presName="linNode" presStyleCnt="0"/>
      <dgm:spPr/>
    </dgm:pt>
    <dgm:pt modelId="{0C227F78-EEB1-4499-BA03-52AD4079FD22}" type="pres">
      <dgm:prSet presAssocID="{8A44AD76-687D-4E8A-A1CE-6C70433F2B0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C99488-FF03-4249-910E-1A4C5FBE6329}" type="pres">
      <dgm:prSet presAssocID="{8A44AD76-687D-4E8A-A1CE-6C70433F2B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EE61A12-6903-4FED-B4AB-DA2C27B4A04B}" type="presOf" srcId="{AF0D7E93-8733-4ED6-B56C-DC895CB1C8EA}" destId="{4D97EF6D-7EDB-4755-AD9A-56E24A2D4F32}" srcOrd="0" destOrd="0" presId="urn:microsoft.com/office/officeart/2005/8/layout/vList6"/>
    <dgm:cxn modelId="{B99D3D75-E6EA-4ADD-B99A-211FA1B469B6}" type="presOf" srcId="{B09F336B-F7DF-42E4-814A-4D283F7C471F}" destId="{A4893840-CB6C-495D-9EBF-07EC1A54A5B3}" srcOrd="0" destOrd="2" presId="urn:microsoft.com/office/officeart/2005/8/layout/vList6"/>
    <dgm:cxn modelId="{03524285-32BD-4F8B-B964-2EB5F4D6E005}" type="presOf" srcId="{1F93DF46-8B0C-4024-97C6-A89BCC630C50}" destId="{7AC99488-FF03-4249-910E-1A4C5FBE6329}" srcOrd="0" destOrd="2" presId="urn:microsoft.com/office/officeart/2005/8/layout/vList6"/>
    <dgm:cxn modelId="{F014D900-461E-4409-8F3D-9A19CA821B46}" srcId="{8A44AD76-687D-4E8A-A1CE-6C70433F2B07}" destId="{EB33BCEA-E643-4629-A0E2-E2767C22F216}" srcOrd="0" destOrd="0" parTransId="{69990C11-A5A3-475C-B4E1-E4D58ADA134E}" sibTransId="{5196073C-2057-4233-9A52-B42653B3EAFD}"/>
    <dgm:cxn modelId="{0523B997-563B-4C92-962F-A7375486E94E}" type="presOf" srcId="{EB64516D-A646-4A89-A4C9-FFAC968801A2}" destId="{7AC99488-FF03-4249-910E-1A4C5FBE6329}" srcOrd="0" destOrd="1" presId="urn:microsoft.com/office/officeart/2005/8/layout/vList6"/>
    <dgm:cxn modelId="{C13A9F07-7DF0-4D72-AC31-61E0E0E606E2}" srcId="{F36C46FE-6CEB-490E-8A44-2FFDC1A175B9}" destId="{B09F336B-F7DF-42E4-814A-4D283F7C471F}" srcOrd="2" destOrd="0" parTransId="{44AA22B2-4B41-4550-8412-A7273B402842}" sibTransId="{97839D18-C4D8-4B11-99E6-7F265CAC8ECE}"/>
    <dgm:cxn modelId="{2D3E63ED-1727-4C2F-80BA-AD9D77598B63}" srcId="{F36C46FE-6CEB-490E-8A44-2FFDC1A175B9}" destId="{30BF9DCD-2431-42AB-82F2-0BA7DDC59724}" srcOrd="1" destOrd="0" parTransId="{B91C8B08-B0FB-4D31-9580-BA347AFBDBB4}" sibTransId="{89CC259B-8BAB-4E53-B31A-06FA50DA27F4}"/>
    <dgm:cxn modelId="{FA7C5DF2-3A40-40D5-9F4D-A25F424A4A64}" srcId="{8A44AD76-687D-4E8A-A1CE-6C70433F2B07}" destId="{1F93DF46-8B0C-4024-97C6-A89BCC630C50}" srcOrd="2" destOrd="0" parTransId="{F7FB88EC-B37B-4683-B2C5-E9992794631C}" sibTransId="{79B0B094-BFF2-4739-8A6A-A453FB4076CC}"/>
    <dgm:cxn modelId="{2C952B73-42EF-4D0C-886E-8EF521FF9F1C}" srcId="{8A44AD76-687D-4E8A-A1CE-6C70433F2B07}" destId="{EB64516D-A646-4A89-A4C9-FFAC968801A2}" srcOrd="1" destOrd="0" parTransId="{645C6479-6DFF-4F6D-BB7B-0BBA4A42A2AC}" sibTransId="{79805E53-95F9-4178-9157-1CAEAC3E9ECA}"/>
    <dgm:cxn modelId="{F3220D56-ECB8-48F2-8AC8-0D7A74E0EA1F}" srcId="{AF0D7E93-8733-4ED6-B56C-DC895CB1C8EA}" destId="{8A44AD76-687D-4E8A-A1CE-6C70433F2B07}" srcOrd="1" destOrd="0" parTransId="{971E6DD0-C831-4CC9-8196-4C45E9DACAF9}" sibTransId="{C4F928A6-C422-42C2-BEF9-897B246951AD}"/>
    <dgm:cxn modelId="{9B9D5BD0-1424-43B0-83D0-C0287BFD6094}" type="presOf" srcId="{30BF9DCD-2431-42AB-82F2-0BA7DDC59724}" destId="{A4893840-CB6C-495D-9EBF-07EC1A54A5B3}" srcOrd="0" destOrd="1" presId="urn:microsoft.com/office/officeart/2005/8/layout/vList6"/>
    <dgm:cxn modelId="{509EC87F-8AD3-423F-B5A8-940597764ACC}" type="presOf" srcId="{8A44AD76-687D-4E8A-A1CE-6C70433F2B07}" destId="{0C227F78-EEB1-4499-BA03-52AD4079FD22}" srcOrd="0" destOrd="0" presId="urn:microsoft.com/office/officeart/2005/8/layout/vList6"/>
    <dgm:cxn modelId="{D8CF91B7-065D-4DC6-8FDB-A4D60DD2BBC8}" srcId="{F36C46FE-6CEB-490E-8A44-2FFDC1A175B9}" destId="{4735DD0E-A599-48FC-852C-24C2FB47612D}" srcOrd="0" destOrd="0" parTransId="{0160670C-E302-4904-B664-4CC5109BC953}" sibTransId="{4B123B1C-61D6-4CE7-B56A-4BB6540EF79B}"/>
    <dgm:cxn modelId="{6AFBC384-CFB5-41FF-A1F1-C37828AC393D}" type="presOf" srcId="{F36C46FE-6CEB-490E-8A44-2FFDC1A175B9}" destId="{0F4EB4A8-301D-492E-8C32-E3FB171BAB76}" srcOrd="0" destOrd="0" presId="urn:microsoft.com/office/officeart/2005/8/layout/vList6"/>
    <dgm:cxn modelId="{BC013CE8-37A5-4594-9D96-0AEA96D1A65C}" type="presOf" srcId="{EE21B04E-D828-47AA-AB62-95148519C7A5}" destId="{A4893840-CB6C-495D-9EBF-07EC1A54A5B3}" srcOrd="0" destOrd="3" presId="urn:microsoft.com/office/officeart/2005/8/layout/vList6"/>
    <dgm:cxn modelId="{C971E389-8C24-44F2-AB33-D5952B32A3C1}" srcId="{AF0D7E93-8733-4ED6-B56C-DC895CB1C8EA}" destId="{F36C46FE-6CEB-490E-8A44-2FFDC1A175B9}" srcOrd="0" destOrd="0" parTransId="{0A568057-B5D1-4FAD-938D-CE7179DCD3D9}" sibTransId="{8B59D053-7E7A-4D17-A05C-227A6BCCD0BC}"/>
    <dgm:cxn modelId="{849993DA-38DA-4AA6-B727-5399C2129597}" srcId="{F36C46FE-6CEB-490E-8A44-2FFDC1A175B9}" destId="{EE21B04E-D828-47AA-AB62-95148519C7A5}" srcOrd="3" destOrd="0" parTransId="{61D04B63-4945-438F-BE1C-B2A5DBABD44B}" sibTransId="{B6956616-C234-4B08-A292-4254E4FB0848}"/>
    <dgm:cxn modelId="{1D74A7B9-7138-4DA6-A064-3E932E094B70}" type="presOf" srcId="{EB33BCEA-E643-4629-A0E2-E2767C22F216}" destId="{7AC99488-FF03-4249-910E-1A4C5FBE6329}" srcOrd="0" destOrd="0" presId="urn:microsoft.com/office/officeart/2005/8/layout/vList6"/>
    <dgm:cxn modelId="{BAB42848-DFAC-4202-BDCE-5570CBB57BAB}" type="presOf" srcId="{4735DD0E-A599-48FC-852C-24C2FB47612D}" destId="{A4893840-CB6C-495D-9EBF-07EC1A54A5B3}" srcOrd="0" destOrd="0" presId="urn:microsoft.com/office/officeart/2005/8/layout/vList6"/>
    <dgm:cxn modelId="{C876B89F-9A54-48D2-872E-B4A1A09DB787}" type="presParOf" srcId="{4D97EF6D-7EDB-4755-AD9A-56E24A2D4F32}" destId="{94E1AC8A-7215-435A-9298-B0FF50753019}" srcOrd="0" destOrd="0" presId="urn:microsoft.com/office/officeart/2005/8/layout/vList6"/>
    <dgm:cxn modelId="{A7B94A28-110D-48F6-BA48-31B38DDADCFF}" type="presParOf" srcId="{94E1AC8A-7215-435A-9298-B0FF50753019}" destId="{0F4EB4A8-301D-492E-8C32-E3FB171BAB76}" srcOrd="0" destOrd="0" presId="urn:microsoft.com/office/officeart/2005/8/layout/vList6"/>
    <dgm:cxn modelId="{FE959F70-2CD5-48B4-B1F8-783765851B08}" type="presParOf" srcId="{94E1AC8A-7215-435A-9298-B0FF50753019}" destId="{A4893840-CB6C-495D-9EBF-07EC1A54A5B3}" srcOrd="1" destOrd="0" presId="urn:microsoft.com/office/officeart/2005/8/layout/vList6"/>
    <dgm:cxn modelId="{1FFA995A-1E99-4B17-9BA9-F616FD41EC1F}" type="presParOf" srcId="{4D97EF6D-7EDB-4755-AD9A-56E24A2D4F32}" destId="{E3B0473E-8082-444D-917B-D4FDE30B9C64}" srcOrd="1" destOrd="0" presId="urn:microsoft.com/office/officeart/2005/8/layout/vList6"/>
    <dgm:cxn modelId="{B7F5C68A-EDB7-47CE-BF2F-13080E4E4D28}" type="presParOf" srcId="{4D97EF6D-7EDB-4755-AD9A-56E24A2D4F32}" destId="{675BB928-2B0C-4CF5-A1E5-3661F0FF77BD}" srcOrd="2" destOrd="0" presId="urn:microsoft.com/office/officeart/2005/8/layout/vList6"/>
    <dgm:cxn modelId="{4E43E3F9-ACFC-49E8-8558-EBFC8E7C0503}" type="presParOf" srcId="{675BB928-2B0C-4CF5-A1E5-3661F0FF77BD}" destId="{0C227F78-EEB1-4499-BA03-52AD4079FD22}" srcOrd="0" destOrd="0" presId="urn:microsoft.com/office/officeart/2005/8/layout/vList6"/>
    <dgm:cxn modelId="{0D9A7875-8C73-4D0B-B364-281CF91F6097}" type="presParOf" srcId="{675BB928-2B0C-4CF5-A1E5-3661F0FF77BD}" destId="{7AC99488-FF03-4249-910E-1A4C5FBE632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C3BBAE-5E54-49D9-AE71-7CDAE300EA9D}" type="doc">
      <dgm:prSet loTypeId="urn:microsoft.com/office/officeart/2005/8/layout/arrow2" loCatId="process" qsTypeId="urn:microsoft.com/office/officeart/2005/8/quickstyle/3d2" qsCatId="3D" csTypeId="urn:microsoft.com/office/officeart/2005/8/colors/accent2_2" csCatId="accent2" phldr="1"/>
      <dgm:spPr/>
    </dgm:pt>
    <dgm:pt modelId="{9DBA6C8D-9328-4B3A-8A8B-DA453D72D96A}">
      <dgm:prSet phldrT="[Szöveg]" custT="1"/>
      <dgm:spPr/>
      <dgm:t>
        <a:bodyPr/>
        <a:lstStyle/>
        <a:p>
          <a:r>
            <a:rPr lang="hu-HU" sz="3200" dirty="0"/>
            <a:t>1. Fázis: helyzetfelmérés, cselekvési terv kidolgozása </a:t>
          </a:r>
        </a:p>
      </dgm:t>
    </dgm:pt>
    <dgm:pt modelId="{DC93E3AD-F500-4FAD-AB09-044E6260F23D}" type="parTrans" cxnId="{B86AADCE-F0A0-4C3E-9BC8-C9E08A373665}">
      <dgm:prSet/>
      <dgm:spPr/>
      <dgm:t>
        <a:bodyPr/>
        <a:lstStyle/>
        <a:p>
          <a:endParaRPr lang="hu-HU" sz="2000"/>
        </a:p>
      </dgm:t>
    </dgm:pt>
    <dgm:pt modelId="{1AD86A03-ED64-4DB9-8B17-247E6C3955B8}" type="sibTrans" cxnId="{B86AADCE-F0A0-4C3E-9BC8-C9E08A373665}">
      <dgm:prSet/>
      <dgm:spPr/>
      <dgm:t>
        <a:bodyPr/>
        <a:lstStyle/>
        <a:p>
          <a:endParaRPr lang="hu-HU" sz="2000"/>
        </a:p>
      </dgm:t>
    </dgm:pt>
    <dgm:pt modelId="{92A4D7E6-7F0C-4628-B295-5E23EDFD4CF5}">
      <dgm:prSet phldrT="[Szöveg]" custT="1"/>
      <dgm:spPr/>
      <dgm:t>
        <a:bodyPr/>
        <a:lstStyle/>
        <a:p>
          <a:r>
            <a:rPr lang="hu-HU" sz="3200" dirty="0"/>
            <a:t>2. Fázis: Szabályozás, finanszírozás, szakmai támogatás</a:t>
          </a:r>
        </a:p>
      </dgm:t>
    </dgm:pt>
    <dgm:pt modelId="{066AC728-0AB4-4301-93AC-71847EC2A741}" type="parTrans" cxnId="{766E9863-4DCA-4460-B577-29B75C6B5ABE}">
      <dgm:prSet/>
      <dgm:spPr/>
      <dgm:t>
        <a:bodyPr/>
        <a:lstStyle/>
        <a:p>
          <a:endParaRPr lang="hu-HU" sz="2000"/>
        </a:p>
      </dgm:t>
    </dgm:pt>
    <dgm:pt modelId="{102B9F0D-9460-423C-9720-162ECB88A45D}" type="sibTrans" cxnId="{766E9863-4DCA-4460-B577-29B75C6B5ABE}">
      <dgm:prSet/>
      <dgm:spPr/>
      <dgm:t>
        <a:bodyPr/>
        <a:lstStyle/>
        <a:p>
          <a:endParaRPr lang="hu-HU" sz="2000"/>
        </a:p>
      </dgm:t>
    </dgm:pt>
    <dgm:pt modelId="{1E09DBF2-7C2C-4451-B4B7-346A92DF4A5B}">
      <dgm:prSet phldrT="[Szöveg]" custT="1"/>
      <dgm:spPr/>
      <dgm:t>
        <a:bodyPr/>
        <a:lstStyle/>
        <a:p>
          <a:r>
            <a:rPr lang="hu-HU" sz="3200" dirty="0"/>
            <a:t>3. Fázis: Mérésekkel alátámasztott, központilag támogatott és egységes intervenció működtetés </a:t>
          </a:r>
        </a:p>
      </dgm:t>
    </dgm:pt>
    <dgm:pt modelId="{530BCFDE-96B0-4A5C-BC2F-BE57B2988C07}" type="parTrans" cxnId="{B45825ED-B400-4EF4-8881-26D31E9AF0BB}">
      <dgm:prSet/>
      <dgm:spPr/>
      <dgm:t>
        <a:bodyPr/>
        <a:lstStyle/>
        <a:p>
          <a:endParaRPr lang="hu-HU" sz="2000"/>
        </a:p>
      </dgm:t>
    </dgm:pt>
    <dgm:pt modelId="{18EBE684-0341-4EDA-AD0A-281D0C8050B8}" type="sibTrans" cxnId="{B45825ED-B400-4EF4-8881-26D31E9AF0BB}">
      <dgm:prSet/>
      <dgm:spPr/>
      <dgm:t>
        <a:bodyPr/>
        <a:lstStyle/>
        <a:p>
          <a:endParaRPr lang="hu-HU" sz="2000"/>
        </a:p>
      </dgm:t>
    </dgm:pt>
    <dgm:pt modelId="{A0F66D18-0567-4F0E-AD7E-880F1EA3A8F1}" type="pres">
      <dgm:prSet presAssocID="{12C3BBAE-5E54-49D9-AE71-7CDAE300EA9D}" presName="arrowDiagram" presStyleCnt="0">
        <dgm:presLayoutVars>
          <dgm:chMax val="5"/>
          <dgm:dir/>
          <dgm:resizeHandles val="exact"/>
        </dgm:presLayoutVars>
      </dgm:prSet>
      <dgm:spPr/>
    </dgm:pt>
    <dgm:pt modelId="{AF7525B4-57AD-4F19-A5EA-7B2AC47474EE}" type="pres">
      <dgm:prSet presAssocID="{12C3BBAE-5E54-49D9-AE71-7CDAE300EA9D}" presName="arrow" presStyleLbl="bgShp" presStyleIdx="0" presStyleCnt="1" custScaleX="105042" custLinFactNeighborX="-566" custLinFactNeighborY="2568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</dgm:pt>
    <dgm:pt modelId="{326BB7B7-2AC4-4C5E-819B-587EFBF8ADD4}" type="pres">
      <dgm:prSet presAssocID="{12C3BBAE-5E54-49D9-AE71-7CDAE300EA9D}" presName="arrowDiagram3" presStyleCnt="0"/>
      <dgm:spPr/>
    </dgm:pt>
    <dgm:pt modelId="{26FC26F1-5EF0-40AD-A06F-49B02AAA084C}" type="pres">
      <dgm:prSet presAssocID="{9DBA6C8D-9328-4B3A-8A8B-DA453D72D96A}" presName="bullet3a" presStyleLbl="node1" presStyleIdx="0" presStyleCnt="3"/>
      <dgm:spPr/>
    </dgm:pt>
    <dgm:pt modelId="{58F9C488-B8A0-4300-B867-935D1CD0D214}" type="pres">
      <dgm:prSet presAssocID="{9DBA6C8D-9328-4B3A-8A8B-DA453D72D96A}" presName="textBox3a" presStyleLbl="revTx" presStyleIdx="0" presStyleCnt="3" custScaleX="359649" custLinFactNeighborX="2395" custLinFactNeighborY="88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AF4370-EA77-4A14-ADB5-613E08A3AEE5}" type="pres">
      <dgm:prSet presAssocID="{92A4D7E6-7F0C-4628-B295-5E23EDFD4CF5}" presName="bullet3b" presStyleLbl="node1" presStyleIdx="1" presStyleCnt="3"/>
      <dgm:spPr/>
    </dgm:pt>
    <dgm:pt modelId="{81B77F7B-E22F-4F70-AADA-F4D6D629125C}" type="pres">
      <dgm:prSet presAssocID="{92A4D7E6-7F0C-4628-B295-5E23EDFD4CF5}" presName="textBox3b" presStyleLbl="revTx" presStyleIdx="1" presStyleCnt="3" custScaleX="399240" custScaleY="59948" custLinFactNeighborX="1574" custLinFactNeighborY="-2999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34117F0-056F-4D0B-BD4E-29A5A94AC361}" type="pres">
      <dgm:prSet presAssocID="{1E09DBF2-7C2C-4451-B4B7-346A92DF4A5B}" presName="bullet3c" presStyleLbl="node1" presStyleIdx="2" presStyleCnt="3"/>
      <dgm:spPr/>
    </dgm:pt>
    <dgm:pt modelId="{BBFD0D73-A00B-46F5-A9B4-6CAA0BDB940E}" type="pres">
      <dgm:prSet presAssocID="{1E09DBF2-7C2C-4451-B4B7-346A92DF4A5B}" presName="textBox3c" presStyleLbl="revTx" presStyleIdx="2" presStyleCnt="3" custAng="10800000" custFlipVert="1" custScaleX="386520" custScaleY="31282" custLinFactNeighborX="25964" custLinFactNeighborY="-701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6E68476-7415-4199-A1BF-7254C9D8CDDC}" type="presOf" srcId="{9DBA6C8D-9328-4B3A-8A8B-DA453D72D96A}" destId="{58F9C488-B8A0-4300-B867-935D1CD0D214}" srcOrd="0" destOrd="0" presId="urn:microsoft.com/office/officeart/2005/8/layout/arrow2"/>
    <dgm:cxn modelId="{766E9863-4DCA-4460-B577-29B75C6B5ABE}" srcId="{12C3BBAE-5E54-49D9-AE71-7CDAE300EA9D}" destId="{92A4D7E6-7F0C-4628-B295-5E23EDFD4CF5}" srcOrd="1" destOrd="0" parTransId="{066AC728-0AB4-4301-93AC-71847EC2A741}" sibTransId="{102B9F0D-9460-423C-9720-162ECB88A45D}"/>
    <dgm:cxn modelId="{B86AADCE-F0A0-4C3E-9BC8-C9E08A373665}" srcId="{12C3BBAE-5E54-49D9-AE71-7CDAE300EA9D}" destId="{9DBA6C8D-9328-4B3A-8A8B-DA453D72D96A}" srcOrd="0" destOrd="0" parTransId="{DC93E3AD-F500-4FAD-AB09-044E6260F23D}" sibTransId="{1AD86A03-ED64-4DB9-8B17-247E6C3955B8}"/>
    <dgm:cxn modelId="{A8B2F3B4-CC21-4E96-AB2E-87EEBF11AFCC}" type="presOf" srcId="{1E09DBF2-7C2C-4451-B4B7-346A92DF4A5B}" destId="{BBFD0D73-A00B-46F5-A9B4-6CAA0BDB940E}" srcOrd="0" destOrd="0" presId="urn:microsoft.com/office/officeart/2005/8/layout/arrow2"/>
    <dgm:cxn modelId="{9F9C3777-7B69-4A81-8DD9-885A62562274}" type="presOf" srcId="{12C3BBAE-5E54-49D9-AE71-7CDAE300EA9D}" destId="{A0F66D18-0567-4F0E-AD7E-880F1EA3A8F1}" srcOrd="0" destOrd="0" presId="urn:microsoft.com/office/officeart/2005/8/layout/arrow2"/>
    <dgm:cxn modelId="{B45825ED-B400-4EF4-8881-26D31E9AF0BB}" srcId="{12C3BBAE-5E54-49D9-AE71-7CDAE300EA9D}" destId="{1E09DBF2-7C2C-4451-B4B7-346A92DF4A5B}" srcOrd="2" destOrd="0" parTransId="{530BCFDE-96B0-4A5C-BC2F-BE57B2988C07}" sibTransId="{18EBE684-0341-4EDA-AD0A-281D0C8050B8}"/>
    <dgm:cxn modelId="{F47E0795-096F-411D-A2B4-B79DE3F85352}" type="presOf" srcId="{92A4D7E6-7F0C-4628-B295-5E23EDFD4CF5}" destId="{81B77F7B-E22F-4F70-AADA-F4D6D629125C}" srcOrd="0" destOrd="0" presId="urn:microsoft.com/office/officeart/2005/8/layout/arrow2"/>
    <dgm:cxn modelId="{193E532F-E082-4324-B48F-ECB1257DC7EF}" type="presParOf" srcId="{A0F66D18-0567-4F0E-AD7E-880F1EA3A8F1}" destId="{AF7525B4-57AD-4F19-A5EA-7B2AC47474EE}" srcOrd="0" destOrd="0" presId="urn:microsoft.com/office/officeart/2005/8/layout/arrow2"/>
    <dgm:cxn modelId="{999C0825-6D43-4A62-B5CD-BF000A0F0F4F}" type="presParOf" srcId="{A0F66D18-0567-4F0E-AD7E-880F1EA3A8F1}" destId="{326BB7B7-2AC4-4C5E-819B-587EFBF8ADD4}" srcOrd="1" destOrd="0" presId="urn:microsoft.com/office/officeart/2005/8/layout/arrow2"/>
    <dgm:cxn modelId="{7A6394ED-05DA-4E58-8535-2288623209E9}" type="presParOf" srcId="{326BB7B7-2AC4-4C5E-819B-587EFBF8ADD4}" destId="{26FC26F1-5EF0-40AD-A06F-49B02AAA084C}" srcOrd="0" destOrd="0" presId="urn:microsoft.com/office/officeart/2005/8/layout/arrow2"/>
    <dgm:cxn modelId="{E789AE2B-3500-475E-BEC8-ECF8A578763A}" type="presParOf" srcId="{326BB7B7-2AC4-4C5E-819B-587EFBF8ADD4}" destId="{58F9C488-B8A0-4300-B867-935D1CD0D214}" srcOrd="1" destOrd="0" presId="urn:microsoft.com/office/officeart/2005/8/layout/arrow2"/>
    <dgm:cxn modelId="{28ECD713-9C36-4450-B02F-7D5111C45035}" type="presParOf" srcId="{326BB7B7-2AC4-4C5E-819B-587EFBF8ADD4}" destId="{8DAF4370-EA77-4A14-ADB5-613E08A3AEE5}" srcOrd="2" destOrd="0" presId="urn:microsoft.com/office/officeart/2005/8/layout/arrow2"/>
    <dgm:cxn modelId="{E7F9314D-1CF5-4418-8A3F-2D5313168107}" type="presParOf" srcId="{326BB7B7-2AC4-4C5E-819B-587EFBF8ADD4}" destId="{81B77F7B-E22F-4F70-AADA-F4D6D629125C}" srcOrd="3" destOrd="0" presId="urn:microsoft.com/office/officeart/2005/8/layout/arrow2"/>
    <dgm:cxn modelId="{72B40C59-58B5-4D46-8843-E95A1B3EBD6B}" type="presParOf" srcId="{326BB7B7-2AC4-4C5E-819B-587EFBF8ADD4}" destId="{434117F0-056F-4D0B-BD4E-29A5A94AC361}" srcOrd="4" destOrd="0" presId="urn:microsoft.com/office/officeart/2005/8/layout/arrow2"/>
    <dgm:cxn modelId="{C1E3F986-95B7-4978-AF7F-95697DEDCB53}" type="presParOf" srcId="{326BB7B7-2AC4-4C5E-819B-587EFBF8ADD4}" destId="{BBFD0D73-A00B-46F5-A9B4-6CAA0BDB940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45642-82F6-488A-80E8-874959F0F25A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hu-HU"/>
        </a:p>
      </dgm:t>
    </dgm:pt>
    <dgm:pt modelId="{5A85FC18-AA69-4333-813C-7DAE729CCE9D}">
      <dgm:prSet phldrT="[Szöveg]" custT="1"/>
      <dgm:spPr/>
      <dgm:t>
        <a:bodyPr/>
        <a:lstStyle/>
        <a:p>
          <a:r>
            <a:rPr lang="hu-HU" sz="1400" dirty="0"/>
            <a:t>Képzési, kutatási, módszertani központ</a:t>
          </a:r>
        </a:p>
      </dgm:t>
    </dgm:pt>
    <dgm:pt modelId="{B7AB0657-D003-4BB1-B2B3-31B78AFE9ADC}" type="parTrans" cxnId="{E2997B78-8806-4DB6-890D-FC4DE37B28AC}">
      <dgm:prSet/>
      <dgm:spPr/>
      <dgm:t>
        <a:bodyPr/>
        <a:lstStyle/>
        <a:p>
          <a:endParaRPr lang="hu-HU" sz="2400"/>
        </a:p>
      </dgm:t>
    </dgm:pt>
    <dgm:pt modelId="{77E8FD1F-6CC4-4502-A369-64BDEE64E1D8}" type="sibTrans" cxnId="{E2997B78-8806-4DB6-890D-FC4DE37B28AC}">
      <dgm:prSet/>
      <dgm:spPr/>
      <dgm:t>
        <a:bodyPr/>
        <a:lstStyle/>
        <a:p>
          <a:endParaRPr lang="hu-HU" sz="2400"/>
        </a:p>
      </dgm:t>
    </dgm:pt>
    <dgm:pt modelId="{2C970210-D367-487F-BAB9-D7279BC8F07A}">
      <dgm:prSet phldrT="[Szöveg]" custT="1"/>
      <dgm:spPr/>
      <dgm:t>
        <a:bodyPr/>
        <a:lstStyle/>
        <a:p>
          <a:r>
            <a:rPr lang="hu-HU" sz="2000" dirty="0"/>
            <a:t>Képzés</a:t>
          </a:r>
        </a:p>
      </dgm:t>
    </dgm:pt>
    <dgm:pt modelId="{180E326D-3CBB-4556-BEA9-E1EE4BD55807}" type="parTrans" cxnId="{CA09CBB0-32D1-43FE-846F-D15357689B59}">
      <dgm:prSet/>
      <dgm:spPr/>
      <dgm:t>
        <a:bodyPr/>
        <a:lstStyle/>
        <a:p>
          <a:endParaRPr lang="hu-HU" sz="2400"/>
        </a:p>
      </dgm:t>
    </dgm:pt>
    <dgm:pt modelId="{300F15EA-657F-47EA-AECE-8B0D3642C580}" type="sibTrans" cxnId="{CA09CBB0-32D1-43FE-846F-D15357689B59}">
      <dgm:prSet/>
      <dgm:spPr/>
      <dgm:t>
        <a:bodyPr/>
        <a:lstStyle/>
        <a:p>
          <a:endParaRPr lang="hu-HU" sz="2400"/>
        </a:p>
      </dgm:t>
    </dgm:pt>
    <dgm:pt modelId="{456E6EC8-417E-494A-BDC4-77BE8A02712D}">
      <dgm:prSet phldrT="[Szöveg]" custT="1"/>
      <dgm:spPr/>
      <dgm:t>
        <a:bodyPr/>
        <a:lstStyle/>
        <a:p>
          <a:r>
            <a:rPr lang="hu-HU" sz="2000" dirty="0"/>
            <a:t>Módszertan</a:t>
          </a:r>
        </a:p>
      </dgm:t>
    </dgm:pt>
    <dgm:pt modelId="{AE0C25D8-1F5D-411D-B523-0C8C7BE02225}" type="parTrans" cxnId="{3C4F0377-C5E5-48DF-B216-0C1E558EAE74}">
      <dgm:prSet/>
      <dgm:spPr/>
      <dgm:t>
        <a:bodyPr/>
        <a:lstStyle/>
        <a:p>
          <a:endParaRPr lang="hu-HU" sz="2400"/>
        </a:p>
      </dgm:t>
    </dgm:pt>
    <dgm:pt modelId="{CEC52976-15DB-49EE-B3FB-FD5E2D62F9C7}" type="sibTrans" cxnId="{3C4F0377-C5E5-48DF-B216-0C1E558EAE74}">
      <dgm:prSet/>
      <dgm:spPr/>
      <dgm:t>
        <a:bodyPr/>
        <a:lstStyle/>
        <a:p>
          <a:endParaRPr lang="hu-HU" sz="2400"/>
        </a:p>
      </dgm:t>
    </dgm:pt>
    <dgm:pt modelId="{2754672E-D4DC-4F8B-A9DD-9B1D336B78DB}">
      <dgm:prSet phldrT="[Szöveg]" custT="1"/>
      <dgm:spPr/>
      <dgm:t>
        <a:bodyPr/>
        <a:lstStyle/>
        <a:p>
          <a:r>
            <a:rPr lang="hu-HU" sz="2000" dirty="0"/>
            <a:t>Kutatás</a:t>
          </a:r>
        </a:p>
      </dgm:t>
    </dgm:pt>
    <dgm:pt modelId="{1F3A7F3A-F5CF-48F4-B906-DE9408C532F2}" type="parTrans" cxnId="{17DEDD32-936A-4771-BAE6-C2DE5DAB917E}">
      <dgm:prSet/>
      <dgm:spPr/>
      <dgm:t>
        <a:bodyPr/>
        <a:lstStyle/>
        <a:p>
          <a:endParaRPr lang="hu-HU" sz="2400"/>
        </a:p>
      </dgm:t>
    </dgm:pt>
    <dgm:pt modelId="{86440493-88C1-4948-B2CC-7F9F30C0B8F6}" type="sibTrans" cxnId="{17DEDD32-936A-4771-BAE6-C2DE5DAB917E}">
      <dgm:prSet/>
      <dgm:spPr/>
      <dgm:t>
        <a:bodyPr/>
        <a:lstStyle/>
        <a:p>
          <a:endParaRPr lang="hu-HU" sz="2400"/>
        </a:p>
      </dgm:t>
    </dgm:pt>
    <dgm:pt modelId="{7A89C23C-76C9-4F36-AAAB-4CB72E52623A}">
      <dgm:prSet custT="1"/>
      <dgm:spPr/>
      <dgm:t>
        <a:bodyPr/>
        <a:lstStyle/>
        <a:p>
          <a:r>
            <a:rPr lang="hu-HU" sz="1600" dirty="0"/>
            <a:t>Szakmai fórum</a:t>
          </a:r>
        </a:p>
      </dgm:t>
    </dgm:pt>
    <dgm:pt modelId="{DF5F73F8-38F1-44BF-A9CB-5FA661D34182}" type="parTrans" cxnId="{B3B1A733-0596-4882-B16E-F0E64F682DF0}">
      <dgm:prSet/>
      <dgm:spPr/>
      <dgm:t>
        <a:bodyPr/>
        <a:lstStyle/>
        <a:p>
          <a:endParaRPr lang="hu-HU" sz="2400"/>
        </a:p>
      </dgm:t>
    </dgm:pt>
    <dgm:pt modelId="{BB0607DC-26D9-4D83-A79E-2C9AF7730832}" type="sibTrans" cxnId="{B3B1A733-0596-4882-B16E-F0E64F682DF0}">
      <dgm:prSet/>
      <dgm:spPr/>
      <dgm:t>
        <a:bodyPr/>
        <a:lstStyle/>
        <a:p>
          <a:endParaRPr lang="hu-HU" sz="2400"/>
        </a:p>
      </dgm:t>
    </dgm:pt>
    <dgm:pt modelId="{C2FACBEB-7168-439D-B7F1-0674EF71F8BB}">
      <dgm:prSet custT="1"/>
      <dgm:spPr/>
      <dgm:t>
        <a:bodyPr/>
        <a:lstStyle/>
        <a:p>
          <a:r>
            <a:rPr lang="hu-HU" sz="1800" dirty="0"/>
            <a:t>Szupervízió</a:t>
          </a:r>
        </a:p>
      </dgm:t>
    </dgm:pt>
    <dgm:pt modelId="{EBA28214-20FE-4F49-BFDC-FA9F4A2A49BA}" type="parTrans" cxnId="{90E9D1B5-C235-444C-80F3-5A6E71C94735}">
      <dgm:prSet/>
      <dgm:spPr/>
      <dgm:t>
        <a:bodyPr/>
        <a:lstStyle/>
        <a:p>
          <a:endParaRPr lang="hu-HU" sz="2400"/>
        </a:p>
      </dgm:t>
    </dgm:pt>
    <dgm:pt modelId="{6611D552-1C5E-436A-9C15-9D733F6B729F}" type="sibTrans" cxnId="{90E9D1B5-C235-444C-80F3-5A6E71C94735}">
      <dgm:prSet/>
      <dgm:spPr/>
      <dgm:t>
        <a:bodyPr/>
        <a:lstStyle/>
        <a:p>
          <a:endParaRPr lang="hu-HU" sz="2400"/>
        </a:p>
      </dgm:t>
    </dgm:pt>
    <dgm:pt modelId="{6A75D383-6F2F-4162-ACA1-E5E2D63B5F9D}">
      <dgm:prSet custT="1"/>
      <dgm:spPr/>
      <dgm:t>
        <a:bodyPr/>
        <a:lstStyle/>
        <a:p>
          <a:r>
            <a:rPr lang="hu-HU" sz="1200" dirty="0"/>
            <a:t>Képzések és továbbképzések szervezése (tanácsadók, kortársak, stb.)</a:t>
          </a:r>
        </a:p>
      </dgm:t>
    </dgm:pt>
    <dgm:pt modelId="{E92E4415-0314-4654-964A-DE00B02E2B98}" type="parTrans" cxnId="{724EE077-3FB1-4649-A0C0-0C5D41C3DC74}">
      <dgm:prSet/>
      <dgm:spPr/>
      <dgm:t>
        <a:bodyPr/>
        <a:lstStyle/>
        <a:p>
          <a:endParaRPr lang="hu-HU" sz="2400"/>
        </a:p>
      </dgm:t>
    </dgm:pt>
    <dgm:pt modelId="{54628F8E-8698-4E69-9169-8C8A5C315B89}" type="sibTrans" cxnId="{724EE077-3FB1-4649-A0C0-0C5D41C3DC74}">
      <dgm:prSet/>
      <dgm:spPr/>
      <dgm:t>
        <a:bodyPr/>
        <a:lstStyle/>
        <a:p>
          <a:endParaRPr lang="hu-HU" sz="2400"/>
        </a:p>
      </dgm:t>
    </dgm:pt>
    <dgm:pt modelId="{0E9739D1-3BD3-479A-B7DC-89904BEABD6E}">
      <dgm:prSet custT="1"/>
      <dgm:spPr/>
      <dgm:t>
        <a:bodyPr/>
        <a:lstStyle/>
        <a:p>
          <a:r>
            <a:rPr lang="hu-HU" sz="1400" dirty="0"/>
            <a:t>Jó gyakorlatok implementálása</a:t>
          </a:r>
        </a:p>
      </dgm:t>
    </dgm:pt>
    <dgm:pt modelId="{996A4E8D-DE9E-47BD-AB36-4EEADCEAF993}" type="parTrans" cxnId="{D8E6B6ED-190C-4089-A299-F32B5017C4E9}">
      <dgm:prSet/>
      <dgm:spPr/>
      <dgm:t>
        <a:bodyPr/>
        <a:lstStyle/>
        <a:p>
          <a:endParaRPr lang="hu-HU" sz="2400"/>
        </a:p>
      </dgm:t>
    </dgm:pt>
    <dgm:pt modelId="{687ECEE8-7605-4A10-8EA8-EFF04739FE72}" type="sibTrans" cxnId="{D8E6B6ED-190C-4089-A299-F32B5017C4E9}">
      <dgm:prSet/>
      <dgm:spPr/>
      <dgm:t>
        <a:bodyPr/>
        <a:lstStyle/>
        <a:p>
          <a:endParaRPr lang="hu-HU" sz="2400"/>
        </a:p>
      </dgm:t>
    </dgm:pt>
    <dgm:pt modelId="{920F21CF-0F0C-46D2-82C9-9480C0A6D255}">
      <dgm:prSet custT="1"/>
      <dgm:spPr/>
      <dgm:t>
        <a:bodyPr/>
        <a:lstStyle/>
        <a:p>
          <a:r>
            <a:rPr lang="hu-HU" sz="1600" dirty="0"/>
            <a:t>Célzott adatgyűjtések</a:t>
          </a:r>
        </a:p>
      </dgm:t>
    </dgm:pt>
    <dgm:pt modelId="{394D8B97-46B0-4235-8156-6B81D250DFFF}" type="parTrans" cxnId="{4743485F-06DB-440B-8D51-12049E58FAB1}">
      <dgm:prSet/>
      <dgm:spPr/>
      <dgm:t>
        <a:bodyPr/>
        <a:lstStyle/>
        <a:p>
          <a:endParaRPr lang="hu-HU" sz="2400"/>
        </a:p>
      </dgm:t>
    </dgm:pt>
    <dgm:pt modelId="{7FF1143C-7F29-433B-A106-BB3C17BE00A3}" type="sibTrans" cxnId="{4743485F-06DB-440B-8D51-12049E58FAB1}">
      <dgm:prSet/>
      <dgm:spPr/>
      <dgm:t>
        <a:bodyPr/>
        <a:lstStyle/>
        <a:p>
          <a:endParaRPr lang="hu-HU" sz="2400"/>
        </a:p>
      </dgm:t>
    </dgm:pt>
    <dgm:pt modelId="{6BD9B6D5-B761-4735-A791-C46B25D3EE8F}">
      <dgm:prSet custT="1"/>
      <dgm:spPr/>
      <dgm:t>
        <a:bodyPr/>
        <a:lstStyle/>
        <a:p>
          <a:r>
            <a:rPr lang="hu-HU" sz="1400" dirty="0"/>
            <a:t>Kliens-regisztrációs és monitoring rendszer működtetése</a:t>
          </a:r>
        </a:p>
      </dgm:t>
    </dgm:pt>
    <dgm:pt modelId="{F44E74C3-28F8-464B-9B43-978993B9F69D}" type="parTrans" cxnId="{95D67D38-C9FA-4AFE-83A2-2D315A80E08D}">
      <dgm:prSet/>
      <dgm:spPr/>
      <dgm:t>
        <a:bodyPr/>
        <a:lstStyle/>
        <a:p>
          <a:endParaRPr lang="hu-HU" sz="2400"/>
        </a:p>
      </dgm:t>
    </dgm:pt>
    <dgm:pt modelId="{0BA14E1B-F47A-49EF-994E-77D9D9C137C9}" type="sibTrans" cxnId="{95D67D38-C9FA-4AFE-83A2-2D315A80E08D}">
      <dgm:prSet/>
      <dgm:spPr/>
      <dgm:t>
        <a:bodyPr/>
        <a:lstStyle/>
        <a:p>
          <a:endParaRPr lang="hu-HU" sz="2400"/>
        </a:p>
      </dgm:t>
    </dgm:pt>
    <dgm:pt modelId="{4FCCC2E5-9AC2-402A-9668-82320E89DBBD}">
      <dgm:prSet custT="1"/>
      <dgm:spPr/>
      <dgm:t>
        <a:bodyPr/>
        <a:lstStyle/>
        <a:p>
          <a:r>
            <a:rPr lang="hu-HU" sz="1400" dirty="0"/>
            <a:t>Új intézmények létrehozása</a:t>
          </a:r>
        </a:p>
      </dgm:t>
    </dgm:pt>
    <dgm:pt modelId="{5AB9A4DC-1210-4C9D-A287-4C5B291B9366}" type="parTrans" cxnId="{8B45914C-B38B-45FF-9E1B-6BED11FAE145}">
      <dgm:prSet/>
      <dgm:spPr/>
      <dgm:t>
        <a:bodyPr/>
        <a:lstStyle/>
        <a:p>
          <a:endParaRPr lang="hu-HU" sz="2400"/>
        </a:p>
      </dgm:t>
    </dgm:pt>
    <dgm:pt modelId="{94B7CE46-9409-41AB-855A-60DF993A3A7A}" type="sibTrans" cxnId="{8B45914C-B38B-45FF-9E1B-6BED11FAE145}">
      <dgm:prSet/>
      <dgm:spPr/>
      <dgm:t>
        <a:bodyPr/>
        <a:lstStyle/>
        <a:p>
          <a:endParaRPr lang="hu-HU" sz="2400"/>
        </a:p>
      </dgm:t>
    </dgm:pt>
    <dgm:pt modelId="{D0C26647-017A-4386-A964-7F1E4D61F18C}" type="pres">
      <dgm:prSet presAssocID="{72F45642-82F6-488A-80E8-874959F0F25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88BE841-765F-4782-81B7-B5134A7C9DF0}" type="pres">
      <dgm:prSet presAssocID="{5A85FC18-AA69-4333-813C-7DAE729CCE9D}" presName="hierRoot1" presStyleCnt="0"/>
      <dgm:spPr/>
      <dgm:t>
        <a:bodyPr/>
        <a:lstStyle/>
        <a:p>
          <a:endParaRPr lang="hu-HU"/>
        </a:p>
      </dgm:t>
    </dgm:pt>
    <dgm:pt modelId="{1A60FF3C-1AFE-45C9-8E00-F3F47BDA6EEE}" type="pres">
      <dgm:prSet presAssocID="{5A85FC18-AA69-4333-813C-7DAE729CCE9D}" presName="composite" presStyleCnt="0"/>
      <dgm:spPr/>
      <dgm:t>
        <a:bodyPr/>
        <a:lstStyle/>
        <a:p>
          <a:endParaRPr lang="hu-HU"/>
        </a:p>
      </dgm:t>
    </dgm:pt>
    <dgm:pt modelId="{60C1F0AD-BA34-4588-9928-BFEF2F903BFD}" type="pres">
      <dgm:prSet presAssocID="{5A85FC18-AA69-4333-813C-7DAE729CCE9D}" presName="background" presStyleLbl="node0" presStyleIdx="0" presStyleCnt="1"/>
      <dgm:spPr/>
      <dgm:t>
        <a:bodyPr/>
        <a:lstStyle/>
        <a:p>
          <a:endParaRPr lang="hu-HU"/>
        </a:p>
      </dgm:t>
    </dgm:pt>
    <dgm:pt modelId="{CFC20E8F-ED87-439C-A9ED-878B1A63386F}" type="pres">
      <dgm:prSet presAssocID="{5A85FC18-AA69-4333-813C-7DAE729CCE9D}" presName="text" presStyleLbl="fgAcc0" presStyleIdx="0" presStyleCnt="1" custScaleX="128130" custScaleY="10026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27F8321-9581-4000-97CB-AF25838628D6}" type="pres">
      <dgm:prSet presAssocID="{5A85FC18-AA69-4333-813C-7DAE729CCE9D}" presName="hierChild2" presStyleCnt="0"/>
      <dgm:spPr/>
      <dgm:t>
        <a:bodyPr/>
        <a:lstStyle/>
        <a:p>
          <a:endParaRPr lang="hu-HU"/>
        </a:p>
      </dgm:t>
    </dgm:pt>
    <dgm:pt modelId="{DC375535-A8D2-4559-AD45-25F50927128C}" type="pres">
      <dgm:prSet presAssocID="{180E326D-3CBB-4556-BEA9-E1EE4BD55807}" presName="Name10" presStyleLbl="parChTrans1D2" presStyleIdx="0" presStyleCnt="3"/>
      <dgm:spPr/>
      <dgm:t>
        <a:bodyPr/>
        <a:lstStyle/>
        <a:p>
          <a:endParaRPr lang="hu-HU"/>
        </a:p>
      </dgm:t>
    </dgm:pt>
    <dgm:pt modelId="{5705BE66-298B-4B0A-A21F-5CBECCF31D5E}" type="pres">
      <dgm:prSet presAssocID="{2C970210-D367-487F-BAB9-D7279BC8F07A}" presName="hierRoot2" presStyleCnt="0"/>
      <dgm:spPr/>
      <dgm:t>
        <a:bodyPr/>
        <a:lstStyle/>
        <a:p>
          <a:endParaRPr lang="hu-HU"/>
        </a:p>
      </dgm:t>
    </dgm:pt>
    <dgm:pt modelId="{9A7C9B0E-762F-41EF-8CA9-4758CB3E86F7}" type="pres">
      <dgm:prSet presAssocID="{2C970210-D367-487F-BAB9-D7279BC8F07A}" presName="composite2" presStyleCnt="0"/>
      <dgm:spPr/>
      <dgm:t>
        <a:bodyPr/>
        <a:lstStyle/>
        <a:p>
          <a:endParaRPr lang="hu-HU"/>
        </a:p>
      </dgm:t>
    </dgm:pt>
    <dgm:pt modelId="{CB6B7E95-29FB-4BF0-A512-5F3813FB53A0}" type="pres">
      <dgm:prSet presAssocID="{2C970210-D367-487F-BAB9-D7279BC8F07A}" presName="background2" presStyleLbl="node2" presStyleIdx="0" presStyleCnt="3"/>
      <dgm:spPr/>
      <dgm:t>
        <a:bodyPr/>
        <a:lstStyle/>
        <a:p>
          <a:endParaRPr lang="hu-HU"/>
        </a:p>
      </dgm:t>
    </dgm:pt>
    <dgm:pt modelId="{7D02DBD7-A3F0-4734-8BCB-73B2CBCBB994}" type="pres">
      <dgm:prSet presAssocID="{2C970210-D367-487F-BAB9-D7279BC8F07A}" presName="text2" presStyleLbl="fgAcc2" presStyleIdx="0" presStyleCnt="3" custLinFactNeighborY="343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A5A7C87-A4F8-4128-89D2-88312A17322A}" type="pres">
      <dgm:prSet presAssocID="{2C970210-D367-487F-BAB9-D7279BC8F07A}" presName="hierChild3" presStyleCnt="0"/>
      <dgm:spPr/>
      <dgm:t>
        <a:bodyPr/>
        <a:lstStyle/>
        <a:p>
          <a:endParaRPr lang="hu-HU"/>
        </a:p>
      </dgm:t>
    </dgm:pt>
    <dgm:pt modelId="{A5DC421A-5ABF-495C-8E25-3D3A44842718}" type="pres">
      <dgm:prSet presAssocID="{E92E4415-0314-4654-964A-DE00B02E2B98}" presName="Name17" presStyleLbl="parChTrans1D3" presStyleIdx="0" presStyleCnt="7"/>
      <dgm:spPr/>
      <dgm:t>
        <a:bodyPr/>
        <a:lstStyle/>
        <a:p>
          <a:endParaRPr lang="hu-HU"/>
        </a:p>
      </dgm:t>
    </dgm:pt>
    <dgm:pt modelId="{3D0F5B5D-E33D-4A3F-9A2B-198D8CBD4C0E}" type="pres">
      <dgm:prSet presAssocID="{6A75D383-6F2F-4162-ACA1-E5E2D63B5F9D}" presName="hierRoot3" presStyleCnt="0"/>
      <dgm:spPr/>
      <dgm:t>
        <a:bodyPr/>
        <a:lstStyle/>
        <a:p>
          <a:endParaRPr lang="hu-HU"/>
        </a:p>
      </dgm:t>
    </dgm:pt>
    <dgm:pt modelId="{54E89091-5EB3-4D46-9C5A-2A7BDE585FEF}" type="pres">
      <dgm:prSet presAssocID="{6A75D383-6F2F-4162-ACA1-E5E2D63B5F9D}" presName="composite3" presStyleCnt="0"/>
      <dgm:spPr/>
      <dgm:t>
        <a:bodyPr/>
        <a:lstStyle/>
        <a:p>
          <a:endParaRPr lang="hu-HU"/>
        </a:p>
      </dgm:t>
    </dgm:pt>
    <dgm:pt modelId="{BB43AC08-BD30-4CEF-9F04-06CD16D0C8D3}" type="pres">
      <dgm:prSet presAssocID="{6A75D383-6F2F-4162-ACA1-E5E2D63B5F9D}" presName="background3" presStyleLbl="node3" presStyleIdx="0" presStyleCnt="7"/>
      <dgm:spPr/>
      <dgm:t>
        <a:bodyPr/>
        <a:lstStyle/>
        <a:p>
          <a:endParaRPr lang="hu-HU"/>
        </a:p>
      </dgm:t>
    </dgm:pt>
    <dgm:pt modelId="{F07486C7-0D4A-4181-9BFC-4EF63E0C022A}" type="pres">
      <dgm:prSet presAssocID="{6A75D383-6F2F-4162-ACA1-E5E2D63B5F9D}" presName="text3" presStyleLbl="fgAcc3" presStyleIdx="0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486F673-4447-4D0D-826B-10D8FE2B611A}" type="pres">
      <dgm:prSet presAssocID="{6A75D383-6F2F-4162-ACA1-E5E2D63B5F9D}" presName="hierChild4" presStyleCnt="0"/>
      <dgm:spPr/>
      <dgm:t>
        <a:bodyPr/>
        <a:lstStyle/>
        <a:p>
          <a:endParaRPr lang="hu-HU"/>
        </a:p>
      </dgm:t>
    </dgm:pt>
    <dgm:pt modelId="{1FB84D28-FFC0-4960-8D71-D47A8D6808C9}" type="pres">
      <dgm:prSet presAssocID="{EBA28214-20FE-4F49-BFDC-FA9F4A2A49BA}" presName="Name17" presStyleLbl="parChTrans1D3" presStyleIdx="1" presStyleCnt="7"/>
      <dgm:spPr/>
      <dgm:t>
        <a:bodyPr/>
        <a:lstStyle/>
        <a:p>
          <a:endParaRPr lang="hu-HU"/>
        </a:p>
      </dgm:t>
    </dgm:pt>
    <dgm:pt modelId="{2AECE524-C45D-43D7-A2F4-674DABF8445D}" type="pres">
      <dgm:prSet presAssocID="{C2FACBEB-7168-439D-B7F1-0674EF71F8BB}" presName="hierRoot3" presStyleCnt="0"/>
      <dgm:spPr/>
      <dgm:t>
        <a:bodyPr/>
        <a:lstStyle/>
        <a:p>
          <a:endParaRPr lang="hu-HU"/>
        </a:p>
      </dgm:t>
    </dgm:pt>
    <dgm:pt modelId="{64FC71EB-EE30-436E-BC93-0466ACAC76A2}" type="pres">
      <dgm:prSet presAssocID="{C2FACBEB-7168-439D-B7F1-0674EF71F8BB}" presName="composite3" presStyleCnt="0"/>
      <dgm:spPr/>
      <dgm:t>
        <a:bodyPr/>
        <a:lstStyle/>
        <a:p>
          <a:endParaRPr lang="hu-HU"/>
        </a:p>
      </dgm:t>
    </dgm:pt>
    <dgm:pt modelId="{C04ADEC1-EB56-4DB4-8205-FBFF07B7A0D0}" type="pres">
      <dgm:prSet presAssocID="{C2FACBEB-7168-439D-B7F1-0674EF71F8BB}" presName="background3" presStyleLbl="node3" presStyleIdx="1" presStyleCnt="7"/>
      <dgm:spPr/>
      <dgm:t>
        <a:bodyPr/>
        <a:lstStyle/>
        <a:p>
          <a:endParaRPr lang="hu-HU"/>
        </a:p>
      </dgm:t>
    </dgm:pt>
    <dgm:pt modelId="{61B7FDB8-F56D-486D-AE9F-BAF2C7C72D32}" type="pres">
      <dgm:prSet presAssocID="{C2FACBEB-7168-439D-B7F1-0674EF71F8BB}" presName="text3" presStyleLbl="fgAcc3" presStyleIdx="1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538E386-21F0-4C4F-B4F5-68E7F90BB8E1}" type="pres">
      <dgm:prSet presAssocID="{C2FACBEB-7168-439D-B7F1-0674EF71F8BB}" presName="hierChild4" presStyleCnt="0"/>
      <dgm:spPr/>
      <dgm:t>
        <a:bodyPr/>
        <a:lstStyle/>
        <a:p>
          <a:endParaRPr lang="hu-HU"/>
        </a:p>
      </dgm:t>
    </dgm:pt>
    <dgm:pt modelId="{A903B60C-5F03-4892-AD97-1EF9DF15AFB0}" type="pres">
      <dgm:prSet presAssocID="{DF5F73F8-38F1-44BF-A9CB-5FA661D34182}" presName="Name17" presStyleLbl="parChTrans1D3" presStyleIdx="2" presStyleCnt="7"/>
      <dgm:spPr/>
      <dgm:t>
        <a:bodyPr/>
        <a:lstStyle/>
        <a:p>
          <a:endParaRPr lang="hu-HU"/>
        </a:p>
      </dgm:t>
    </dgm:pt>
    <dgm:pt modelId="{B80CB03D-BDD4-472F-89FD-A17FF13694FE}" type="pres">
      <dgm:prSet presAssocID="{7A89C23C-76C9-4F36-AAAB-4CB72E52623A}" presName="hierRoot3" presStyleCnt="0"/>
      <dgm:spPr/>
      <dgm:t>
        <a:bodyPr/>
        <a:lstStyle/>
        <a:p>
          <a:endParaRPr lang="hu-HU"/>
        </a:p>
      </dgm:t>
    </dgm:pt>
    <dgm:pt modelId="{ADE794E4-682E-4CDA-8F43-E8C1731378D0}" type="pres">
      <dgm:prSet presAssocID="{7A89C23C-76C9-4F36-AAAB-4CB72E52623A}" presName="composite3" presStyleCnt="0"/>
      <dgm:spPr/>
      <dgm:t>
        <a:bodyPr/>
        <a:lstStyle/>
        <a:p>
          <a:endParaRPr lang="hu-HU"/>
        </a:p>
      </dgm:t>
    </dgm:pt>
    <dgm:pt modelId="{0FF0032E-6B2A-4D3C-AD74-74CC79FEB133}" type="pres">
      <dgm:prSet presAssocID="{7A89C23C-76C9-4F36-AAAB-4CB72E52623A}" presName="background3" presStyleLbl="node3" presStyleIdx="2" presStyleCnt="7"/>
      <dgm:spPr/>
      <dgm:t>
        <a:bodyPr/>
        <a:lstStyle/>
        <a:p>
          <a:endParaRPr lang="hu-HU"/>
        </a:p>
      </dgm:t>
    </dgm:pt>
    <dgm:pt modelId="{7A7900CE-207F-4542-BDA0-589DBBB306D0}" type="pres">
      <dgm:prSet presAssocID="{7A89C23C-76C9-4F36-AAAB-4CB72E52623A}" presName="text3" presStyleLbl="fgAcc3" presStyleIdx="2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F9CC3A-342B-4204-911E-D01514BB5072}" type="pres">
      <dgm:prSet presAssocID="{7A89C23C-76C9-4F36-AAAB-4CB72E52623A}" presName="hierChild4" presStyleCnt="0"/>
      <dgm:spPr/>
      <dgm:t>
        <a:bodyPr/>
        <a:lstStyle/>
        <a:p>
          <a:endParaRPr lang="hu-HU"/>
        </a:p>
      </dgm:t>
    </dgm:pt>
    <dgm:pt modelId="{2F7A3928-6F95-4F7B-BAF9-B1CE8093C440}" type="pres">
      <dgm:prSet presAssocID="{AE0C25D8-1F5D-411D-B523-0C8C7BE02225}" presName="Name10" presStyleLbl="parChTrans1D2" presStyleIdx="1" presStyleCnt="3"/>
      <dgm:spPr/>
      <dgm:t>
        <a:bodyPr/>
        <a:lstStyle/>
        <a:p>
          <a:endParaRPr lang="hu-HU"/>
        </a:p>
      </dgm:t>
    </dgm:pt>
    <dgm:pt modelId="{04F9583D-76A5-44A1-B0F9-373D8B7B96EA}" type="pres">
      <dgm:prSet presAssocID="{456E6EC8-417E-494A-BDC4-77BE8A02712D}" presName="hierRoot2" presStyleCnt="0"/>
      <dgm:spPr/>
      <dgm:t>
        <a:bodyPr/>
        <a:lstStyle/>
        <a:p>
          <a:endParaRPr lang="hu-HU"/>
        </a:p>
      </dgm:t>
    </dgm:pt>
    <dgm:pt modelId="{014BD4C4-AD7D-438A-BBF3-326EE419EBE2}" type="pres">
      <dgm:prSet presAssocID="{456E6EC8-417E-494A-BDC4-77BE8A02712D}" presName="composite2" presStyleCnt="0"/>
      <dgm:spPr/>
      <dgm:t>
        <a:bodyPr/>
        <a:lstStyle/>
        <a:p>
          <a:endParaRPr lang="hu-HU"/>
        </a:p>
      </dgm:t>
    </dgm:pt>
    <dgm:pt modelId="{2A835A96-8CAE-4FD3-A103-2B20A76DFF58}" type="pres">
      <dgm:prSet presAssocID="{456E6EC8-417E-494A-BDC4-77BE8A02712D}" presName="background2" presStyleLbl="node2" presStyleIdx="1" presStyleCnt="3"/>
      <dgm:spPr/>
      <dgm:t>
        <a:bodyPr/>
        <a:lstStyle/>
        <a:p>
          <a:endParaRPr lang="hu-HU"/>
        </a:p>
      </dgm:t>
    </dgm:pt>
    <dgm:pt modelId="{8232B8C6-5A6C-4FE6-B49E-08C3EAE2F395}" type="pres">
      <dgm:prSet presAssocID="{456E6EC8-417E-494A-BDC4-77BE8A02712D}" presName="text2" presStyleLbl="fgAcc2" presStyleIdx="1" presStyleCnt="3" custScaleX="12267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B096B5C-F1AC-43F7-9DC2-B9735B81D2E7}" type="pres">
      <dgm:prSet presAssocID="{456E6EC8-417E-494A-BDC4-77BE8A02712D}" presName="hierChild3" presStyleCnt="0"/>
      <dgm:spPr/>
      <dgm:t>
        <a:bodyPr/>
        <a:lstStyle/>
        <a:p>
          <a:endParaRPr lang="hu-HU"/>
        </a:p>
      </dgm:t>
    </dgm:pt>
    <dgm:pt modelId="{B93B4876-9C30-4434-82F4-C467F4ACD03D}" type="pres">
      <dgm:prSet presAssocID="{5AB9A4DC-1210-4C9D-A287-4C5B291B9366}" presName="Name17" presStyleLbl="parChTrans1D3" presStyleIdx="3" presStyleCnt="7"/>
      <dgm:spPr/>
      <dgm:t>
        <a:bodyPr/>
        <a:lstStyle/>
        <a:p>
          <a:endParaRPr lang="hu-HU"/>
        </a:p>
      </dgm:t>
    </dgm:pt>
    <dgm:pt modelId="{857679A3-E8C7-463B-803C-46576D088F6F}" type="pres">
      <dgm:prSet presAssocID="{4FCCC2E5-9AC2-402A-9668-82320E89DBBD}" presName="hierRoot3" presStyleCnt="0"/>
      <dgm:spPr/>
      <dgm:t>
        <a:bodyPr/>
        <a:lstStyle/>
        <a:p>
          <a:endParaRPr lang="hu-HU"/>
        </a:p>
      </dgm:t>
    </dgm:pt>
    <dgm:pt modelId="{5F340E3C-18A4-496F-A6FC-6A7463F13146}" type="pres">
      <dgm:prSet presAssocID="{4FCCC2E5-9AC2-402A-9668-82320E89DBBD}" presName="composite3" presStyleCnt="0"/>
      <dgm:spPr/>
      <dgm:t>
        <a:bodyPr/>
        <a:lstStyle/>
        <a:p>
          <a:endParaRPr lang="hu-HU"/>
        </a:p>
      </dgm:t>
    </dgm:pt>
    <dgm:pt modelId="{EC0C676B-C095-46F4-80C0-14789C4924BB}" type="pres">
      <dgm:prSet presAssocID="{4FCCC2E5-9AC2-402A-9668-82320E89DBBD}" presName="background3" presStyleLbl="node3" presStyleIdx="3" presStyleCnt="7"/>
      <dgm:spPr/>
      <dgm:t>
        <a:bodyPr/>
        <a:lstStyle/>
        <a:p>
          <a:endParaRPr lang="hu-HU"/>
        </a:p>
      </dgm:t>
    </dgm:pt>
    <dgm:pt modelId="{888A801E-0B3D-4EF7-8A6A-A4C90D8AED93}" type="pres">
      <dgm:prSet presAssocID="{4FCCC2E5-9AC2-402A-9668-82320E89DBBD}" presName="text3" presStyleLbl="fgAcc3" presStyleIdx="3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C7A1339-B627-4447-A979-DC703FC3E30C}" type="pres">
      <dgm:prSet presAssocID="{4FCCC2E5-9AC2-402A-9668-82320E89DBBD}" presName="hierChild4" presStyleCnt="0"/>
      <dgm:spPr/>
      <dgm:t>
        <a:bodyPr/>
        <a:lstStyle/>
        <a:p>
          <a:endParaRPr lang="hu-HU"/>
        </a:p>
      </dgm:t>
    </dgm:pt>
    <dgm:pt modelId="{1EE47094-ACB6-43B8-8BC2-6425D05CD8EB}" type="pres">
      <dgm:prSet presAssocID="{996A4E8D-DE9E-47BD-AB36-4EEADCEAF993}" presName="Name17" presStyleLbl="parChTrans1D3" presStyleIdx="4" presStyleCnt="7"/>
      <dgm:spPr/>
      <dgm:t>
        <a:bodyPr/>
        <a:lstStyle/>
        <a:p>
          <a:endParaRPr lang="hu-HU"/>
        </a:p>
      </dgm:t>
    </dgm:pt>
    <dgm:pt modelId="{EB6F4D85-1003-4432-8285-705C3881EEE2}" type="pres">
      <dgm:prSet presAssocID="{0E9739D1-3BD3-479A-B7DC-89904BEABD6E}" presName="hierRoot3" presStyleCnt="0"/>
      <dgm:spPr/>
      <dgm:t>
        <a:bodyPr/>
        <a:lstStyle/>
        <a:p>
          <a:endParaRPr lang="hu-HU"/>
        </a:p>
      </dgm:t>
    </dgm:pt>
    <dgm:pt modelId="{971F5F9A-1888-4916-B4FB-CB653EA62FAF}" type="pres">
      <dgm:prSet presAssocID="{0E9739D1-3BD3-479A-B7DC-89904BEABD6E}" presName="composite3" presStyleCnt="0"/>
      <dgm:spPr/>
      <dgm:t>
        <a:bodyPr/>
        <a:lstStyle/>
        <a:p>
          <a:endParaRPr lang="hu-HU"/>
        </a:p>
      </dgm:t>
    </dgm:pt>
    <dgm:pt modelId="{2A642CFA-F711-4888-817F-B218D0CE54C0}" type="pres">
      <dgm:prSet presAssocID="{0E9739D1-3BD3-479A-B7DC-89904BEABD6E}" presName="background3" presStyleLbl="node3" presStyleIdx="4" presStyleCnt="7"/>
      <dgm:spPr/>
      <dgm:t>
        <a:bodyPr/>
        <a:lstStyle/>
        <a:p>
          <a:endParaRPr lang="hu-HU"/>
        </a:p>
      </dgm:t>
    </dgm:pt>
    <dgm:pt modelId="{49C6DAB6-22DE-40D5-AE98-1FA7EFAB1E26}" type="pres">
      <dgm:prSet presAssocID="{0E9739D1-3BD3-479A-B7DC-89904BEABD6E}" presName="text3" presStyleLbl="fgAcc3" presStyleIdx="4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B9F18A7-3047-4DDC-AE50-8BF27C3D73DB}" type="pres">
      <dgm:prSet presAssocID="{0E9739D1-3BD3-479A-B7DC-89904BEABD6E}" presName="hierChild4" presStyleCnt="0"/>
      <dgm:spPr/>
      <dgm:t>
        <a:bodyPr/>
        <a:lstStyle/>
        <a:p>
          <a:endParaRPr lang="hu-HU"/>
        </a:p>
      </dgm:t>
    </dgm:pt>
    <dgm:pt modelId="{908E85ED-73D7-43C8-A63B-E5596AACC9F2}" type="pres">
      <dgm:prSet presAssocID="{1F3A7F3A-F5CF-48F4-B906-DE9408C532F2}" presName="Name10" presStyleLbl="parChTrans1D2" presStyleIdx="2" presStyleCnt="3"/>
      <dgm:spPr/>
      <dgm:t>
        <a:bodyPr/>
        <a:lstStyle/>
        <a:p>
          <a:endParaRPr lang="hu-HU"/>
        </a:p>
      </dgm:t>
    </dgm:pt>
    <dgm:pt modelId="{5288E78E-725E-42A4-B55F-474D3089F76B}" type="pres">
      <dgm:prSet presAssocID="{2754672E-D4DC-4F8B-A9DD-9B1D336B78DB}" presName="hierRoot2" presStyleCnt="0"/>
      <dgm:spPr/>
      <dgm:t>
        <a:bodyPr/>
        <a:lstStyle/>
        <a:p>
          <a:endParaRPr lang="hu-HU"/>
        </a:p>
      </dgm:t>
    </dgm:pt>
    <dgm:pt modelId="{DFC5820B-CD8A-492F-852E-4140E91D6D05}" type="pres">
      <dgm:prSet presAssocID="{2754672E-D4DC-4F8B-A9DD-9B1D336B78DB}" presName="composite2" presStyleCnt="0"/>
      <dgm:spPr/>
      <dgm:t>
        <a:bodyPr/>
        <a:lstStyle/>
        <a:p>
          <a:endParaRPr lang="hu-HU"/>
        </a:p>
      </dgm:t>
    </dgm:pt>
    <dgm:pt modelId="{3285DDD2-DF21-49FB-931D-45207016B443}" type="pres">
      <dgm:prSet presAssocID="{2754672E-D4DC-4F8B-A9DD-9B1D336B78DB}" presName="background2" presStyleLbl="node2" presStyleIdx="2" presStyleCnt="3"/>
      <dgm:spPr/>
      <dgm:t>
        <a:bodyPr/>
        <a:lstStyle/>
        <a:p>
          <a:endParaRPr lang="hu-HU"/>
        </a:p>
      </dgm:t>
    </dgm:pt>
    <dgm:pt modelId="{3F8C7EE2-9193-4628-8DD4-7DC209F8B843}" type="pres">
      <dgm:prSet presAssocID="{2754672E-D4DC-4F8B-A9DD-9B1D336B78D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90E0662-03D6-4017-ADB4-D122A70088E9}" type="pres">
      <dgm:prSet presAssocID="{2754672E-D4DC-4F8B-A9DD-9B1D336B78DB}" presName="hierChild3" presStyleCnt="0"/>
      <dgm:spPr/>
      <dgm:t>
        <a:bodyPr/>
        <a:lstStyle/>
        <a:p>
          <a:endParaRPr lang="hu-HU"/>
        </a:p>
      </dgm:t>
    </dgm:pt>
    <dgm:pt modelId="{314C7BB1-4694-4ABC-A9E4-665D5436996D}" type="pres">
      <dgm:prSet presAssocID="{394D8B97-46B0-4235-8156-6B81D250DFFF}" presName="Name17" presStyleLbl="parChTrans1D3" presStyleIdx="5" presStyleCnt="7"/>
      <dgm:spPr/>
      <dgm:t>
        <a:bodyPr/>
        <a:lstStyle/>
        <a:p>
          <a:endParaRPr lang="hu-HU"/>
        </a:p>
      </dgm:t>
    </dgm:pt>
    <dgm:pt modelId="{3F6898CC-F5D0-40CB-8939-44A3E0EEF554}" type="pres">
      <dgm:prSet presAssocID="{920F21CF-0F0C-46D2-82C9-9480C0A6D255}" presName="hierRoot3" presStyleCnt="0"/>
      <dgm:spPr/>
      <dgm:t>
        <a:bodyPr/>
        <a:lstStyle/>
        <a:p>
          <a:endParaRPr lang="hu-HU"/>
        </a:p>
      </dgm:t>
    </dgm:pt>
    <dgm:pt modelId="{D92F02F3-32EA-4C46-9F2D-EBF630197C92}" type="pres">
      <dgm:prSet presAssocID="{920F21CF-0F0C-46D2-82C9-9480C0A6D255}" presName="composite3" presStyleCnt="0"/>
      <dgm:spPr/>
      <dgm:t>
        <a:bodyPr/>
        <a:lstStyle/>
        <a:p>
          <a:endParaRPr lang="hu-HU"/>
        </a:p>
      </dgm:t>
    </dgm:pt>
    <dgm:pt modelId="{F2DF4B6E-35EB-4BDA-80F6-6B419CF0AC91}" type="pres">
      <dgm:prSet presAssocID="{920F21CF-0F0C-46D2-82C9-9480C0A6D255}" presName="background3" presStyleLbl="node3" presStyleIdx="5" presStyleCnt="7"/>
      <dgm:spPr/>
      <dgm:t>
        <a:bodyPr/>
        <a:lstStyle/>
        <a:p>
          <a:endParaRPr lang="hu-HU"/>
        </a:p>
      </dgm:t>
    </dgm:pt>
    <dgm:pt modelId="{493F25D2-4975-40BE-8401-1E9936115F6D}" type="pres">
      <dgm:prSet presAssocID="{920F21CF-0F0C-46D2-82C9-9480C0A6D255}" presName="text3" presStyleLbl="fgAcc3" presStyleIdx="5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D65C411-4DE6-45E7-9E04-209817502511}" type="pres">
      <dgm:prSet presAssocID="{920F21CF-0F0C-46D2-82C9-9480C0A6D255}" presName="hierChild4" presStyleCnt="0"/>
      <dgm:spPr/>
      <dgm:t>
        <a:bodyPr/>
        <a:lstStyle/>
        <a:p>
          <a:endParaRPr lang="hu-HU"/>
        </a:p>
      </dgm:t>
    </dgm:pt>
    <dgm:pt modelId="{32DA4B18-9F69-4382-B88A-DF1AF14ECEB8}" type="pres">
      <dgm:prSet presAssocID="{F44E74C3-28F8-464B-9B43-978993B9F69D}" presName="Name17" presStyleLbl="parChTrans1D3" presStyleIdx="6" presStyleCnt="7"/>
      <dgm:spPr/>
      <dgm:t>
        <a:bodyPr/>
        <a:lstStyle/>
        <a:p>
          <a:endParaRPr lang="hu-HU"/>
        </a:p>
      </dgm:t>
    </dgm:pt>
    <dgm:pt modelId="{59D3BCF2-963F-4E75-9225-E3F8AFC4B9C9}" type="pres">
      <dgm:prSet presAssocID="{6BD9B6D5-B761-4735-A791-C46B25D3EE8F}" presName="hierRoot3" presStyleCnt="0"/>
      <dgm:spPr/>
      <dgm:t>
        <a:bodyPr/>
        <a:lstStyle/>
        <a:p>
          <a:endParaRPr lang="hu-HU"/>
        </a:p>
      </dgm:t>
    </dgm:pt>
    <dgm:pt modelId="{269B1C7F-149F-42A4-9D4C-675A6B31804F}" type="pres">
      <dgm:prSet presAssocID="{6BD9B6D5-B761-4735-A791-C46B25D3EE8F}" presName="composite3" presStyleCnt="0"/>
      <dgm:spPr/>
      <dgm:t>
        <a:bodyPr/>
        <a:lstStyle/>
        <a:p>
          <a:endParaRPr lang="hu-HU"/>
        </a:p>
      </dgm:t>
    </dgm:pt>
    <dgm:pt modelId="{03B939D4-678A-4197-89F4-91483B9BE9B8}" type="pres">
      <dgm:prSet presAssocID="{6BD9B6D5-B761-4735-A791-C46B25D3EE8F}" presName="background3" presStyleLbl="node3" presStyleIdx="6" presStyleCnt="7"/>
      <dgm:spPr/>
      <dgm:t>
        <a:bodyPr/>
        <a:lstStyle/>
        <a:p>
          <a:endParaRPr lang="hu-HU"/>
        </a:p>
      </dgm:t>
    </dgm:pt>
    <dgm:pt modelId="{16277BE9-3E89-4A19-BF5F-DA1C639DCA02}" type="pres">
      <dgm:prSet presAssocID="{6BD9B6D5-B761-4735-A791-C46B25D3EE8F}" presName="text3" presStyleLbl="fgAcc3" presStyleIdx="6" presStyleCnt="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200D7C5-2C2A-49E4-8E8F-AE6818364D7E}" type="pres">
      <dgm:prSet presAssocID="{6BD9B6D5-B761-4735-A791-C46B25D3EE8F}" presName="hierChild4" presStyleCnt="0"/>
      <dgm:spPr/>
      <dgm:t>
        <a:bodyPr/>
        <a:lstStyle/>
        <a:p>
          <a:endParaRPr lang="hu-HU"/>
        </a:p>
      </dgm:t>
    </dgm:pt>
  </dgm:ptLst>
  <dgm:cxnLst>
    <dgm:cxn modelId="{1587CAAB-67B7-404C-A1A6-CFFB3D6A6BBC}" type="presOf" srcId="{6A75D383-6F2F-4162-ACA1-E5E2D63B5F9D}" destId="{F07486C7-0D4A-4181-9BFC-4EF63E0C022A}" srcOrd="0" destOrd="0" presId="urn:microsoft.com/office/officeart/2005/8/layout/hierarchy1"/>
    <dgm:cxn modelId="{8B45914C-B38B-45FF-9E1B-6BED11FAE145}" srcId="{456E6EC8-417E-494A-BDC4-77BE8A02712D}" destId="{4FCCC2E5-9AC2-402A-9668-82320E89DBBD}" srcOrd="0" destOrd="0" parTransId="{5AB9A4DC-1210-4C9D-A287-4C5B291B9366}" sibTransId="{94B7CE46-9409-41AB-855A-60DF993A3A7A}"/>
    <dgm:cxn modelId="{E1864374-88E6-495D-8442-205E6896D02B}" type="presOf" srcId="{6BD9B6D5-B761-4735-A791-C46B25D3EE8F}" destId="{16277BE9-3E89-4A19-BF5F-DA1C639DCA02}" srcOrd="0" destOrd="0" presId="urn:microsoft.com/office/officeart/2005/8/layout/hierarchy1"/>
    <dgm:cxn modelId="{548A3B3F-E56A-485F-A8F7-119A652244C7}" type="presOf" srcId="{996A4E8D-DE9E-47BD-AB36-4EEADCEAF993}" destId="{1EE47094-ACB6-43B8-8BC2-6425D05CD8EB}" srcOrd="0" destOrd="0" presId="urn:microsoft.com/office/officeart/2005/8/layout/hierarchy1"/>
    <dgm:cxn modelId="{FB61AFBC-EC2C-4DD3-9768-9B3BE0F37FD1}" type="presOf" srcId="{DF5F73F8-38F1-44BF-A9CB-5FA661D34182}" destId="{A903B60C-5F03-4892-AD97-1EF9DF15AFB0}" srcOrd="0" destOrd="0" presId="urn:microsoft.com/office/officeart/2005/8/layout/hierarchy1"/>
    <dgm:cxn modelId="{BE21C0EF-A094-4E24-978D-2371176F8B8A}" type="presOf" srcId="{72F45642-82F6-488A-80E8-874959F0F25A}" destId="{D0C26647-017A-4386-A964-7F1E4D61F18C}" srcOrd="0" destOrd="0" presId="urn:microsoft.com/office/officeart/2005/8/layout/hierarchy1"/>
    <dgm:cxn modelId="{02CDDEB7-E51C-4DEB-92D8-494AABBBA2A5}" type="presOf" srcId="{1F3A7F3A-F5CF-48F4-B906-DE9408C532F2}" destId="{908E85ED-73D7-43C8-A63B-E5596AACC9F2}" srcOrd="0" destOrd="0" presId="urn:microsoft.com/office/officeart/2005/8/layout/hierarchy1"/>
    <dgm:cxn modelId="{4743485F-06DB-440B-8D51-12049E58FAB1}" srcId="{2754672E-D4DC-4F8B-A9DD-9B1D336B78DB}" destId="{920F21CF-0F0C-46D2-82C9-9480C0A6D255}" srcOrd="0" destOrd="0" parTransId="{394D8B97-46B0-4235-8156-6B81D250DFFF}" sibTransId="{7FF1143C-7F29-433B-A106-BB3C17BE00A3}"/>
    <dgm:cxn modelId="{8119A3D0-A436-4614-A615-29998C3A4C82}" type="presOf" srcId="{AE0C25D8-1F5D-411D-B523-0C8C7BE02225}" destId="{2F7A3928-6F95-4F7B-BAF9-B1CE8093C440}" srcOrd="0" destOrd="0" presId="urn:microsoft.com/office/officeart/2005/8/layout/hierarchy1"/>
    <dgm:cxn modelId="{C57D83EF-BCEF-449C-B047-51B5835658FE}" type="presOf" srcId="{C2FACBEB-7168-439D-B7F1-0674EF71F8BB}" destId="{61B7FDB8-F56D-486D-AE9F-BAF2C7C72D32}" srcOrd="0" destOrd="0" presId="urn:microsoft.com/office/officeart/2005/8/layout/hierarchy1"/>
    <dgm:cxn modelId="{E2997B78-8806-4DB6-890D-FC4DE37B28AC}" srcId="{72F45642-82F6-488A-80E8-874959F0F25A}" destId="{5A85FC18-AA69-4333-813C-7DAE729CCE9D}" srcOrd="0" destOrd="0" parTransId="{B7AB0657-D003-4BB1-B2B3-31B78AFE9ADC}" sibTransId="{77E8FD1F-6CC4-4502-A369-64BDEE64E1D8}"/>
    <dgm:cxn modelId="{8CEC2144-810A-4916-8F53-B665F1D37E1A}" type="presOf" srcId="{7A89C23C-76C9-4F36-AAAB-4CB72E52623A}" destId="{7A7900CE-207F-4542-BDA0-589DBBB306D0}" srcOrd="0" destOrd="0" presId="urn:microsoft.com/office/officeart/2005/8/layout/hierarchy1"/>
    <dgm:cxn modelId="{3C4F0377-C5E5-48DF-B216-0C1E558EAE74}" srcId="{5A85FC18-AA69-4333-813C-7DAE729CCE9D}" destId="{456E6EC8-417E-494A-BDC4-77BE8A02712D}" srcOrd="1" destOrd="0" parTransId="{AE0C25D8-1F5D-411D-B523-0C8C7BE02225}" sibTransId="{CEC52976-15DB-49EE-B3FB-FD5E2D62F9C7}"/>
    <dgm:cxn modelId="{A3499931-2FCC-4236-9FC7-357FABA33761}" type="presOf" srcId="{5A85FC18-AA69-4333-813C-7DAE729CCE9D}" destId="{CFC20E8F-ED87-439C-A9ED-878B1A63386F}" srcOrd="0" destOrd="0" presId="urn:microsoft.com/office/officeart/2005/8/layout/hierarchy1"/>
    <dgm:cxn modelId="{977EB117-C631-4D1E-B5EE-C4708A49C62F}" type="presOf" srcId="{E92E4415-0314-4654-964A-DE00B02E2B98}" destId="{A5DC421A-5ABF-495C-8E25-3D3A44842718}" srcOrd="0" destOrd="0" presId="urn:microsoft.com/office/officeart/2005/8/layout/hierarchy1"/>
    <dgm:cxn modelId="{05DB3136-3835-4C04-8C3A-9E23D1E79198}" type="presOf" srcId="{2754672E-D4DC-4F8B-A9DD-9B1D336B78DB}" destId="{3F8C7EE2-9193-4628-8DD4-7DC209F8B843}" srcOrd="0" destOrd="0" presId="urn:microsoft.com/office/officeart/2005/8/layout/hierarchy1"/>
    <dgm:cxn modelId="{B3B1A733-0596-4882-B16E-F0E64F682DF0}" srcId="{2C970210-D367-487F-BAB9-D7279BC8F07A}" destId="{7A89C23C-76C9-4F36-AAAB-4CB72E52623A}" srcOrd="2" destOrd="0" parTransId="{DF5F73F8-38F1-44BF-A9CB-5FA661D34182}" sibTransId="{BB0607DC-26D9-4D83-A79E-2C9AF7730832}"/>
    <dgm:cxn modelId="{39FCC468-7A6A-4586-906F-66D7B2A21E8E}" type="presOf" srcId="{394D8B97-46B0-4235-8156-6B81D250DFFF}" destId="{314C7BB1-4694-4ABC-A9E4-665D5436996D}" srcOrd="0" destOrd="0" presId="urn:microsoft.com/office/officeart/2005/8/layout/hierarchy1"/>
    <dgm:cxn modelId="{CA09CBB0-32D1-43FE-846F-D15357689B59}" srcId="{5A85FC18-AA69-4333-813C-7DAE729CCE9D}" destId="{2C970210-D367-487F-BAB9-D7279BC8F07A}" srcOrd="0" destOrd="0" parTransId="{180E326D-3CBB-4556-BEA9-E1EE4BD55807}" sibTransId="{300F15EA-657F-47EA-AECE-8B0D3642C580}"/>
    <dgm:cxn modelId="{F5FFD43F-90D1-4E3A-AFEB-412537543782}" type="presOf" srcId="{920F21CF-0F0C-46D2-82C9-9480C0A6D255}" destId="{493F25D2-4975-40BE-8401-1E9936115F6D}" srcOrd="0" destOrd="0" presId="urn:microsoft.com/office/officeart/2005/8/layout/hierarchy1"/>
    <dgm:cxn modelId="{6D92615C-CA30-4511-BBD9-7E11180723D9}" type="presOf" srcId="{456E6EC8-417E-494A-BDC4-77BE8A02712D}" destId="{8232B8C6-5A6C-4FE6-B49E-08C3EAE2F395}" srcOrd="0" destOrd="0" presId="urn:microsoft.com/office/officeart/2005/8/layout/hierarchy1"/>
    <dgm:cxn modelId="{BEEF12ED-78BF-49B0-94B8-9F96931E4C95}" type="presOf" srcId="{2C970210-D367-487F-BAB9-D7279BC8F07A}" destId="{7D02DBD7-A3F0-4734-8BCB-73B2CBCBB994}" srcOrd="0" destOrd="0" presId="urn:microsoft.com/office/officeart/2005/8/layout/hierarchy1"/>
    <dgm:cxn modelId="{724EE077-3FB1-4649-A0C0-0C5D41C3DC74}" srcId="{2C970210-D367-487F-BAB9-D7279BC8F07A}" destId="{6A75D383-6F2F-4162-ACA1-E5E2D63B5F9D}" srcOrd="0" destOrd="0" parTransId="{E92E4415-0314-4654-964A-DE00B02E2B98}" sibTransId="{54628F8E-8698-4E69-9169-8C8A5C315B89}"/>
    <dgm:cxn modelId="{E8148F66-C4D3-44A3-AE0F-E11528806DD2}" type="presOf" srcId="{180E326D-3CBB-4556-BEA9-E1EE4BD55807}" destId="{DC375535-A8D2-4559-AD45-25F50927128C}" srcOrd="0" destOrd="0" presId="urn:microsoft.com/office/officeart/2005/8/layout/hierarchy1"/>
    <dgm:cxn modelId="{869611D7-BCE0-4653-9436-580A8A280D58}" type="presOf" srcId="{4FCCC2E5-9AC2-402A-9668-82320E89DBBD}" destId="{888A801E-0B3D-4EF7-8A6A-A4C90D8AED93}" srcOrd="0" destOrd="0" presId="urn:microsoft.com/office/officeart/2005/8/layout/hierarchy1"/>
    <dgm:cxn modelId="{17DEDD32-936A-4771-BAE6-C2DE5DAB917E}" srcId="{5A85FC18-AA69-4333-813C-7DAE729CCE9D}" destId="{2754672E-D4DC-4F8B-A9DD-9B1D336B78DB}" srcOrd="2" destOrd="0" parTransId="{1F3A7F3A-F5CF-48F4-B906-DE9408C532F2}" sibTransId="{86440493-88C1-4948-B2CC-7F9F30C0B8F6}"/>
    <dgm:cxn modelId="{F6CBF204-D47C-4BEE-9694-BA10022918F9}" type="presOf" srcId="{EBA28214-20FE-4F49-BFDC-FA9F4A2A49BA}" destId="{1FB84D28-FFC0-4960-8D71-D47A8D6808C9}" srcOrd="0" destOrd="0" presId="urn:microsoft.com/office/officeart/2005/8/layout/hierarchy1"/>
    <dgm:cxn modelId="{6AB22567-C0C0-4088-803A-470528FA6BE9}" type="presOf" srcId="{5AB9A4DC-1210-4C9D-A287-4C5B291B9366}" destId="{B93B4876-9C30-4434-82F4-C467F4ACD03D}" srcOrd="0" destOrd="0" presId="urn:microsoft.com/office/officeart/2005/8/layout/hierarchy1"/>
    <dgm:cxn modelId="{95D67D38-C9FA-4AFE-83A2-2D315A80E08D}" srcId="{2754672E-D4DC-4F8B-A9DD-9B1D336B78DB}" destId="{6BD9B6D5-B761-4735-A791-C46B25D3EE8F}" srcOrd="1" destOrd="0" parTransId="{F44E74C3-28F8-464B-9B43-978993B9F69D}" sibTransId="{0BA14E1B-F47A-49EF-994E-77D9D9C137C9}"/>
    <dgm:cxn modelId="{D8E6B6ED-190C-4089-A299-F32B5017C4E9}" srcId="{456E6EC8-417E-494A-BDC4-77BE8A02712D}" destId="{0E9739D1-3BD3-479A-B7DC-89904BEABD6E}" srcOrd="1" destOrd="0" parTransId="{996A4E8D-DE9E-47BD-AB36-4EEADCEAF993}" sibTransId="{687ECEE8-7605-4A10-8EA8-EFF04739FE72}"/>
    <dgm:cxn modelId="{3B547535-306A-467B-B773-0E6191B6F5EC}" type="presOf" srcId="{0E9739D1-3BD3-479A-B7DC-89904BEABD6E}" destId="{49C6DAB6-22DE-40D5-AE98-1FA7EFAB1E26}" srcOrd="0" destOrd="0" presId="urn:microsoft.com/office/officeart/2005/8/layout/hierarchy1"/>
    <dgm:cxn modelId="{90E9D1B5-C235-444C-80F3-5A6E71C94735}" srcId="{2C970210-D367-487F-BAB9-D7279BC8F07A}" destId="{C2FACBEB-7168-439D-B7F1-0674EF71F8BB}" srcOrd="1" destOrd="0" parTransId="{EBA28214-20FE-4F49-BFDC-FA9F4A2A49BA}" sibTransId="{6611D552-1C5E-436A-9C15-9D733F6B729F}"/>
    <dgm:cxn modelId="{4C60C7FB-43A2-40B7-BB80-AC8AC5935E76}" type="presOf" srcId="{F44E74C3-28F8-464B-9B43-978993B9F69D}" destId="{32DA4B18-9F69-4382-B88A-DF1AF14ECEB8}" srcOrd="0" destOrd="0" presId="urn:microsoft.com/office/officeart/2005/8/layout/hierarchy1"/>
    <dgm:cxn modelId="{D6BEC2FC-B9A0-4E28-8739-2AEA56BD9194}" type="presParOf" srcId="{D0C26647-017A-4386-A964-7F1E4D61F18C}" destId="{D88BE841-765F-4782-81B7-B5134A7C9DF0}" srcOrd="0" destOrd="0" presId="urn:microsoft.com/office/officeart/2005/8/layout/hierarchy1"/>
    <dgm:cxn modelId="{E6C20A65-5E32-449B-9831-C9A5C3631B1F}" type="presParOf" srcId="{D88BE841-765F-4782-81B7-B5134A7C9DF0}" destId="{1A60FF3C-1AFE-45C9-8E00-F3F47BDA6EEE}" srcOrd="0" destOrd="0" presId="urn:microsoft.com/office/officeart/2005/8/layout/hierarchy1"/>
    <dgm:cxn modelId="{558BD7C7-F7AA-4755-A381-9014067D47E0}" type="presParOf" srcId="{1A60FF3C-1AFE-45C9-8E00-F3F47BDA6EEE}" destId="{60C1F0AD-BA34-4588-9928-BFEF2F903BFD}" srcOrd="0" destOrd="0" presId="urn:microsoft.com/office/officeart/2005/8/layout/hierarchy1"/>
    <dgm:cxn modelId="{2A96748E-CDC4-405A-AF39-2D8F733D98C3}" type="presParOf" srcId="{1A60FF3C-1AFE-45C9-8E00-F3F47BDA6EEE}" destId="{CFC20E8F-ED87-439C-A9ED-878B1A63386F}" srcOrd="1" destOrd="0" presId="urn:microsoft.com/office/officeart/2005/8/layout/hierarchy1"/>
    <dgm:cxn modelId="{892FCD4B-64FD-4A06-9271-2488BC779468}" type="presParOf" srcId="{D88BE841-765F-4782-81B7-B5134A7C9DF0}" destId="{027F8321-9581-4000-97CB-AF25838628D6}" srcOrd="1" destOrd="0" presId="urn:microsoft.com/office/officeart/2005/8/layout/hierarchy1"/>
    <dgm:cxn modelId="{AEF617BD-DEA9-47A5-8654-9A01C4DBCC60}" type="presParOf" srcId="{027F8321-9581-4000-97CB-AF25838628D6}" destId="{DC375535-A8D2-4559-AD45-25F50927128C}" srcOrd="0" destOrd="0" presId="urn:microsoft.com/office/officeart/2005/8/layout/hierarchy1"/>
    <dgm:cxn modelId="{3242A6E2-12D2-49AB-A769-4A47E00088F9}" type="presParOf" srcId="{027F8321-9581-4000-97CB-AF25838628D6}" destId="{5705BE66-298B-4B0A-A21F-5CBECCF31D5E}" srcOrd="1" destOrd="0" presId="urn:microsoft.com/office/officeart/2005/8/layout/hierarchy1"/>
    <dgm:cxn modelId="{C7454EDF-77E1-47ED-A29F-B316F2B9868C}" type="presParOf" srcId="{5705BE66-298B-4B0A-A21F-5CBECCF31D5E}" destId="{9A7C9B0E-762F-41EF-8CA9-4758CB3E86F7}" srcOrd="0" destOrd="0" presId="urn:microsoft.com/office/officeart/2005/8/layout/hierarchy1"/>
    <dgm:cxn modelId="{E3E1CFD9-29FC-4B7C-9D6C-CD24C9691F6F}" type="presParOf" srcId="{9A7C9B0E-762F-41EF-8CA9-4758CB3E86F7}" destId="{CB6B7E95-29FB-4BF0-A512-5F3813FB53A0}" srcOrd="0" destOrd="0" presId="urn:microsoft.com/office/officeart/2005/8/layout/hierarchy1"/>
    <dgm:cxn modelId="{22E1C3AD-4787-4930-A3B8-463726D31091}" type="presParOf" srcId="{9A7C9B0E-762F-41EF-8CA9-4758CB3E86F7}" destId="{7D02DBD7-A3F0-4734-8BCB-73B2CBCBB994}" srcOrd="1" destOrd="0" presId="urn:microsoft.com/office/officeart/2005/8/layout/hierarchy1"/>
    <dgm:cxn modelId="{B690E088-B4DD-41EA-8900-D2FD4F001659}" type="presParOf" srcId="{5705BE66-298B-4B0A-A21F-5CBECCF31D5E}" destId="{FA5A7C87-A4F8-4128-89D2-88312A17322A}" srcOrd="1" destOrd="0" presId="urn:microsoft.com/office/officeart/2005/8/layout/hierarchy1"/>
    <dgm:cxn modelId="{04133B96-64AE-411B-9F83-E44FEDDD2DC8}" type="presParOf" srcId="{FA5A7C87-A4F8-4128-89D2-88312A17322A}" destId="{A5DC421A-5ABF-495C-8E25-3D3A44842718}" srcOrd="0" destOrd="0" presId="urn:microsoft.com/office/officeart/2005/8/layout/hierarchy1"/>
    <dgm:cxn modelId="{F536FB4E-0A5B-45F6-936E-ED5F113C2C2A}" type="presParOf" srcId="{FA5A7C87-A4F8-4128-89D2-88312A17322A}" destId="{3D0F5B5D-E33D-4A3F-9A2B-198D8CBD4C0E}" srcOrd="1" destOrd="0" presId="urn:microsoft.com/office/officeart/2005/8/layout/hierarchy1"/>
    <dgm:cxn modelId="{9BB817DE-072F-46CD-9CBC-4EAE8EBF3BE0}" type="presParOf" srcId="{3D0F5B5D-E33D-4A3F-9A2B-198D8CBD4C0E}" destId="{54E89091-5EB3-4D46-9C5A-2A7BDE585FEF}" srcOrd="0" destOrd="0" presId="urn:microsoft.com/office/officeart/2005/8/layout/hierarchy1"/>
    <dgm:cxn modelId="{A7250FF2-6150-4DFD-817E-E8A9D11BA46C}" type="presParOf" srcId="{54E89091-5EB3-4D46-9C5A-2A7BDE585FEF}" destId="{BB43AC08-BD30-4CEF-9F04-06CD16D0C8D3}" srcOrd="0" destOrd="0" presId="urn:microsoft.com/office/officeart/2005/8/layout/hierarchy1"/>
    <dgm:cxn modelId="{28F9ED8B-C244-4739-9030-1ADCA55FAF48}" type="presParOf" srcId="{54E89091-5EB3-4D46-9C5A-2A7BDE585FEF}" destId="{F07486C7-0D4A-4181-9BFC-4EF63E0C022A}" srcOrd="1" destOrd="0" presId="urn:microsoft.com/office/officeart/2005/8/layout/hierarchy1"/>
    <dgm:cxn modelId="{CF02EC52-0FC7-454F-AEFC-FEE9DD103CE7}" type="presParOf" srcId="{3D0F5B5D-E33D-4A3F-9A2B-198D8CBD4C0E}" destId="{D486F673-4447-4D0D-826B-10D8FE2B611A}" srcOrd="1" destOrd="0" presId="urn:microsoft.com/office/officeart/2005/8/layout/hierarchy1"/>
    <dgm:cxn modelId="{49629A1C-3650-4CB1-B204-4C3314AF599B}" type="presParOf" srcId="{FA5A7C87-A4F8-4128-89D2-88312A17322A}" destId="{1FB84D28-FFC0-4960-8D71-D47A8D6808C9}" srcOrd="2" destOrd="0" presId="urn:microsoft.com/office/officeart/2005/8/layout/hierarchy1"/>
    <dgm:cxn modelId="{DA9237F9-BB01-44AB-8F13-B81622B72C44}" type="presParOf" srcId="{FA5A7C87-A4F8-4128-89D2-88312A17322A}" destId="{2AECE524-C45D-43D7-A2F4-674DABF8445D}" srcOrd="3" destOrd="0" presId="urn:microsoft.com/office/officeart/2005/8/layout/hierarchy1"/>
    <dgm:cxn modelId="{2C4FC833-C96F-4405-AB87-9824A1AC5336}" type="presParOf" srcId="{2AECE524-C45D-43D7-A2F4-674DABF8445D}" destId="{64FC71EB-EE30-436E-BC93-0466ACAC76A2}" srcOrd="0" destOrd="0" presId="urn:microsoft.com/office/officeart/2005/8/layout/hierarchy1"/>
    <dgm:cxn modelId="{6ACABBFA-68D2-4018-9CFB-E1C7F87F464C}" type="presParOf" srcId="{64FC71EB-EE30-436E-BC93-0466ACAC76A2}" destId="{C04ADEC1-EB56-4DB4-8205-FBFF07B7A0D0}" srcOrd="0" destOrd="0" presId="urn:microsoft.com/office/officeart/2005/8/layout/hierarchy1"/>
    <dgm:cxn modelId="{621FD7D8-64EE-45D8-A3FD-BE6FB87DACFB}" type="presParOf" srcId="{64FC71EB-EE30-436E-BC93-0466ACAC76A2}" destId="{61B7FDB8-F56D-486D-AE9F-BAF2C7C72D32}" srcOrd="1" destOrd="0" presId="urn:microsoft.com/office/officeart/2005/8/layout/hierarchy1"/>
    <dgm:cxn modelId="{84A24CBF-6F1B-431A-86FF-3686BCAA7611}" type="presParOf" srcId="{2AECE524-C45D-43D7-A2F4-674DABF8445D}" destId="{2538E386-21F0-4C4F-B4F5-68E7F90BB8E1}" srcOrd="1" destOrd="0" presId="urn:microsoft.com/office/officeart/2005/8/layout/hierarchy1"/>
    <dgm:cxn modelId="{F8179ADF-F950-469C-94E2-03C669EA201A}" type="presParOf" srcId="{FA5A7C87-A4F8-4128-89D2-88312A17322A}" destId="{A903B60C-5F03-4892-AD97-1EF9DF15AFB0}" srcOrd="4" destOrd="0" presId="urn:microsoft.com/office/officeart/2005/8/layout/hierarchy1"/>
    <dgm:cxn modelId="{A25512F0-71DF-4862-B11B-476A3F505B72}" type="presParOf" srcId="{FA5A7C87-A4F8-4128-89D2-88312A17322A}" destId="{B80CB03D-BDD4-472F-89FD-A17FF13694FE}" srcOrd="5" destOrd="0" presId="urn:microsoft.com/office/officeart/2005/8/layout/hierarchy1"/>
    <dgm:cxn modelId="{20ACE9BC-0466-41E8-98B4-933D0E48EBEC}" type="presParOf" srcId="{B80CB03D-BDD4-472F-89FD-A17FF13694FE}" destId="{ADE794E4-682E-4CDA-8F43-E8C1731378D0}" srcOrd="0" destOrd="0" presId="urn:microsoft.com/office/officeart/2005/8/layout/hierarchy1"/>
    <dgm:cxn modelId="{DD5D68C5-EDD5-46E6-9C87-674DB5A4A8FA}" type="presParOf" srcId="{ADE794E4-682E-4CDA-8F43-E8C1731378D0}" destId="{0FF0032E-6B2A-4D3C-AD74-74CC79FEB133}" srcOrd="0" destOrd="0" presId="urn:microsoft.com/office/officeart/2005/8/layout/hierarchy1"/>
    <dgm:cxn modelId="{06F3127B-E9B1-45CE-89B2-9D5BD3204F15}" type="presParOf" srcId="{ADE794E4-682E-4CDA-8F43-E8C1731378D0}" destId="{7A7900CE-207F-4542-BDA0-589DBBB306D0}" srcOrd="1" destOrd="0" presId="urn:microsoft.com/office/officeart/2005/8/layout/hierarchy1"/>
    <dgm:cxn modelId="{ED38759A-9B9B-4278-951D-1580D47F0EDD}" type="presParOf" srcId="{B80CB03D-BDD4-472F-89FD-A17FF13694FE}" destId="{71F9CC3A-342B-4204-911E-D01514BB5072}" srcOrd="1" destOrd="0" presId="urn:microsoft.com/office/officeart/2005/8/layout/hierarchy1"/>
    <dgm:cxn modelId="{C4A9E21A-FB02-48F5-B96E-28CF0B4A46F1}" type="presParOf" srcId="{027F8321-9581-4000-97CB-AF25838628D6}" destId="{2F7A3928-6F95-4F7B-BAF9-B1CE8093C440}" srcOrd="2" destOrd="0" presId="urn:microsoft.com/office/officeart/2005/8/layout/hierarchy1"/>
    <dgm:cxn modelId="{A3A54914-3611-4146-9508-D1AA0BC7A647}" type="presParOf" srcId="{027F8321-9581-4000-97CB-AF25838628D6}" destId="{04F9583D-76A5-44A1-B0F9-373D8B7B96EA}" srcOrd="3" destOrd="0" presId="urn:microsoft.com/office/officeart/2005/8/layout/hierarchy1"/>
    <dgm:cxn modelId="{B79A3A79-4DDE-489F-82E4-0BD738F73A0A}" type="presParOf" srcId="{04F9583D-76A5-44A1-B0F9-373D8B7B96EA}" destId="{014BD4C4-AD7D-438A-BBF3-326EE419EBE2}" srcOrd="0" destOrd="0" presId="urn:microsoft.com/office/officeart/2005/8/layout/hierarchy1"/>
    <dgm:cxn modelId="{D336B919-9F91-45B3-93A0-B40A896738CE}" type="presParOf" srcId="{014BD4C4-AD7D-438A-BBF3-326EE419EBE2}" destId="{2A835A96-8CAE-4FD3-A103-2B20A76DFF58}" srcOrd="0" destOrd="0" presId="urn:microsoft.com/office/officeart/2005/8/layout/hierarchy1"/>
    <dgm:cxn modelId="{D677B419-3148-4C06-9F08-792C4AF27B14}" type="presParOf" srcId="{014BD4C4-AD7D-438A-BBF3-326EE419EBE2}" destId="{8232B8C6-5A6C-4FE6-B49E-08C3EAE2F395}" srcOrd="1" destOrd="0" presId="urn:microsoft.com/office/officeart/2005/8/layout/hierarchy1"/>
    <dgm:cxn modelId="{F6456280-B8BC-454F-B2BD-2DA77EFF05E4}" type="presParOf" srcId="{04F9583D-76A5-44A1-B0F9-373D8B7B96EA}" destId="{0B096B5C-F1AC-43F7-9DC2-B9735B81D2E7}" srcOrd="1" destOrd="0" presId="urn:microsoft.com/office/officeart/2005/8/layout/hierarchy1"/>
    <dgm:cxn modelId="{4E9D81B0-66AB-4A71-A169-A9720C2A171D}" type="presParOf" srcId="{0B096B5C-F1AC-43F7-9DC2-B9735B81D2E7}" destId="{B93B4876-9C30-4434-82F4-C467F4ACD03D}" srcOrd="0" destOrd="0" presId="urn:microsoft.com/office/officeart/2005/8/layout/hierarchy1"/>
    <dgm:cxn modelId="{5B5AB645-06CF-4184-AE71-0D44738DD152}" type="presParOf" srcId="{0B096B5C-F1AC-43F7-9DC2-B9735B81D2E7}" destId="{857679A3-E8C7-463B-803C-46576D088F6F}" srcOrd="1" destOrd="0" presId="urn:microsoft.com/office/officeart/2005/8/layout/hierarchy1"/>
    <dgm:cxn modelId="{19DA9869-8A96-43C0-9764-2C1E264A71A3}" type="presParOf" srcId="{857679A3-E8C7-463B-803C-46576D088F6F}" destId="{5F340E3C-18A4-496F-A6FC-6A7463F13146}" srcOrd="0" destOrd="0" presId="urn:microsoft.com/office/officeart/2005/8/layout/hierarchy1"/>
    <dgm:cxn modelId="{6E917E32-9E43-43B5-A23B-CA30355B1396}" type="presParOf" srcId="{5F340E3C-18A4-496F-A6FC-6A7463F13146}" destId="{EC0C676B-C095-46F4-80C0-14789C4924BB}" srcOrd="0" destOrd="0" presId="urn:microsoft.com/office/officeart/2005/8/layout/hierarchy1"/>
    <dgm:cxn modelId="{BCB22F89-D766-4337-AB85-658A6FADE31C}" type="presParOf" srcId="{5F340E3C-18A4-496F-A6FC-6A7463F13146}" destId="{888A801E-0B3D-4EF7-8A6A-A4C90D8AED93}" srcOrd="1" destOrd="0" presId="urn:microsoft.com/office/officeart/2005/8/layout/hierarchy1"/>
    <dgm:cxn modelId="{4A567F8B-C4E8-4ECC-86AE-D77450E0E9D8}" type="presParOf" srcId="{857679A3-E8C7-463B-803C-46576D088F6F}" destId="{EC7A1339-B627-4447-A979-DC703FC3E30C}" srcOrd="1" destOrd="0" presId="urn:microsoft.com/office/officeart/2005/8/layout/hierarchy1"/>
    <dgm:cxn modelId="{00B13BBC-E7C3-4B39-B9AA-3EC2F8F0B4F5}" type="presParOf" srcId="{0B096B5C-F1AC-43F7-9DC2-B9735B81D2E7}" destId="{1EE47094-ACB6-43B8-8BC2-6425D05CD8EB}" srcOrd="2" destOrd="0" presId="urn:microsoft.com/office/officeart/2005/8/layout/hierarchy1"/>
    <dgm:cxn modelId="{E51FEF05-A152-4B02-9B9F-B373E541EEEB}" type="presParOf" srcId="{0B096B5C-F1AC-43F7-9DC2-B9735B81D2E7}" destId="{EB6F4D85-1003-4432-8285-705C3881EEE2}" srcOrd="3" destOrd="0" presId="urn:microsoft.com/office/officeart/2005/8/layout/hierarchy1"/>
    <dgm:cxn modelId="{492E10D1-2834-456A-826B-F758A6E020B4}" type="presParOf" srcId="{EB6F4D85-1003-4432-8285-705C3881EEE2}" destId="{971F5F9A-1888-4916-B4FB-CB653EA62FAF}" srcOrd="0" destOrd="0" presId="urn:microsoft.com/office/officeart/2005/8/layout/hierarchy1"/>
    <dgm:cxn modelId="{1C6FCEB8-50F5-4F55-A754-1D9AB5289624}" type="presParOf" srcId="{971F5F9A-1888-4916-B4FB-CB653EA62FAF}" destId="{2A642CFA-F711-4888-817F-B218D0CE54C0}" srcOrd="0" destOrd="0" presId="urn:microsoft.com/office/officeart/2005/8/layout/hierarchy1"/>
    <dgm:cxn modelId="{18C1E4C1-3A5F-44B6-BC12-753566DB3380}" type="presParOf" srcId="{971F5F9A-1888-4916-B4FB-CB653EA62FAF}" destId="{49C6DAB6-22DE-40D5-AE98-1FA7EFAB1E26}" srcOrd="1" destOrd="0" presId="urn:microsoft.com/office/officeart/2005/8/layout/hierarchy1"/>
    <dgm:cxn modelId="{D2741221-B4BD-45B0-B49B-990827DA9D07}" type="presParOf" srcId="{EB6F4D85-1003-4432-8285-705C3881EEE2}" destId="{EB9F18A7-3047-4DDC-AE50-8BF27C3D73DB}" srcOrd="1" destOrd="0" presId="urn:microsoft.com/office/officeart/2005/8/layout/hierarchy1"/>
    <dgm:cxn modelId="{14C70EAC-F3D1-4DF2-80BC-28F3D4E334A7}" type="presParOf" srcId="{027F8321-9581-4000-97CB-AF25838628D6}" destId="{908E85ED-73D7-43C8-A63B-E5596AACC9F2}" srcOrd="4" destOrd="0" presId="urn:microsoft.com/office/officeart/2005/8/layout/hierarchy1"/>
    <dgm:cxn modelId="{CBA04353-2C30-47A6-812B-45F93F26C885}" type="presParOf" srcId="{027F8321-9581-4000-97CB-AF25838628D6}" destId="{5288E78E-725E-42A4-B55F-474D3089F76B}" srcOrd="5" destOrd="0" presId="urn:microsoft.com/office/officeart/2005/8/layout/hierarchy1"/>
    <dgm:cxn modelId="{DC9050D7-A7A0-4A53-8A05-7A0E1FC84E06}" type="presParOf" srcId="{5288E78E-725E-42A4-B55F-474D3089F76B}" destId="{DFC5820B-CD8A-492F-852E-4140E91D6D05}" srcOrd="0" destOrd="0" presId="urn:microsoft.com/office/officeart/2005/8/layout/hierarchy1"/>
    <dgm:cxn modelId="{6450E0D6-A0FC-4528-B001-DEB5941E8E03}" type="presParOf" srcId="{DFC5820B-CD8A-492F-852E-4140E91D6D05}" destId="{3285DDD2-DF21-49FB-931D-45207016B443}" srcOrd="0" destOrd="0" presId="urn:microsoft.com/office/officeart/2005/8/layout/hierarchy1"/>
    <dgm:cxn modelId="{2CA66E78-EE21-47EC-BACB-DA39191C5759}" type="presParOf" srcId="{DFC5820B-CD8A-492F-852E-4140E91D6D05}" destId="{3F8C7EE2-9193-4628-8DD4-7DC209F8B843}" srcOrd="1" destOrd="0" presId="urn:microsoft.com/office/officeart/2005/8/layout/hierarchy1"/>
    <dgm:cxn modelId="{C41B7D43-9AEE-431A-B37A-584D616FA949}" type="presParOf" srcId="{5288E78E-725E-42A4-B55F-474D3089F76B}" destId="{490E0662-03D6-4017-ADB4-D122A70088E9}" srcOrd="1" destOrd="0" presId="urn:microsoft.com/office/officeart/2005/8/layout/hierarchy1"/>
    <dgm:cxn modelId="{3C51537B-20D4-40F8-902A-1F1CE3F5536D}" type="presParOf" srcId="{490E0662-03D6-4017-ADB4-D122A70088E9}" destId="{314C7BB1-4694-4ABC-A9E4-665D5436996D}" srcOrd="0" destOrd="0" presId="urn:microsoft.com/office/officeart/2005/8/layout/hierarchy1"/>
    <dgm:cxn modelId="{9DD2BFA0-E29D-4F12-973C-7035255A7832}" type="presParOf" srcId="{490E0662-03D6-4017-ADB4-D122A70088E9}" destId="{3F6898CC-F5D0-40CB-8939-44A3E0EEF554}" srcOrd="1" destOrd="0" presId="urn:microsoft.com/office/officeart/2005/8/layout/hierarchy1"/>
    <dgm:cxn modelId="{36AE1B12-50E4-48B0-A787-BF1D02F1E1BD}" type="presParOf" srcId="{3F6898CC-F5D0-40CB-8939-44A3E0EEF554}" destId="{D92F02F3-32EA-4C46-9F2D-EBF630197C92}" srcOrd="0" destOrd="0" presId="urn:microsoft.com/office/officeart/2005/8/layout/hierarchy1"/>
    <dgm:cxn modelId="{474C026E-7C58-42EE-901B-0C5338FC17E6}" type="presParOf" srcId="{D92F02F3-32EA-4C46-9F2D-EBF630197C92}" destId="{F2DF4B6E-35EB-4BDA-80F6-6B419CF0AC91}" srcOrd="0" destOrd="0" presId="urn:microsoft.com/office/officeart/2005/8/layout/hierarchy1"/>
    <dgm:cxn modelId="{01D3E65E-3457-4304-8147-DC05625D234F}" type="presParOf" srcId="{D92F02F3-32EA-4C46-9F2D-EBF630197C92}" destId="{493F25D2-4975-40BE-8401-1E9936115F6D}" srcOrd="1" destOrd="0" presId="urn:microsoft.com/office/officeart/2005/8/layout/hierarchy1"/>
    <dgm:cxn modelId="{1A14AD75-6F86-49F6-B08B-70A25E8EA753}" type="presParOf" srcId="{3F6898CC-F5D0-40CB-8939-44A3E0EEF554}" destId="{2D65C411-4DE6-45E7-9E04-209817502511}" srcOrd="1" destOrd="0" presId="urn:microsoft.com/office/officeart/2005/8/layout/hierarchy1"/>
    <dgm:cxn modelId="{C4EF8E7C-2C17-4F65-AEF5-F66F03CBA362}" type="presParOf" srcId="{490E0662-03D6-4017-ADB4-D122A70088E9}" destId="{32DA4B18-9F69-4382-B88A-DF1AF14ECEB8}" srcOrd="2" destOrd="0" presId="urn:microsoft.com/office/officeart/2005/8/layout/hierarchy1"/>
    <dgm:cxn modelId="{8C393951-45E3-4C09-924D-12B87744EF8F}" type="presParOf" srcId="{490E0662-03D6-4017-ADB4-D122A70088E9}" destId="{59D3BCF2-963F-4E75-9225-E3F8AFC4B9C9}" srcOrd="3" destOrd="0" presId="urn:microsoft.com/office/officeart/2005/8/layout/hierarchy1"/>
    <dgm:cxn modelId="{5584482B-3318-4412-ACBC-E0B624EC45C0}" type="presParOf" srcId="{59D3BCF2-963F-4E75-9225-E3F8AFC4B9C9}" destId="{269B1C7F-149F-42A4-9D4C-675A6B31804F}" srcOrd="0" destOrd="0" presId="urn:microsoft.com/office/officeart/2005/8/layout/hierarchy1"/>
    <dgm:cxn modelId="{49694778-A1F8-4ED0-827A-D0B808864F03}" type="presParOf" srcId="{269B1C7F-149F-42A4-9D4C-675A6B31804F}" destId="{03B939D4-678A-4197-89F4-91483B9BE9B8}" srcOrd="0" destOrd="0" presId="urn:microsoft.com/office/officeart/2005/8/layout/hierarchy1"/>
    <dgm:cxn modelId="{9E64424A-84A1-4AFB-AAF6-F1442C9A57F9}" type="presParOf" srcId="{269B1C7F-149F-42A4-9D4C-675A6B31804F}" destId="{16277BE9-3E89-4A19-BF5F-DA1C639DCA02}" srcOrd="1" destOrd="0" presId="urn:microsoft.com/office/officeart/2005/8/layout/hierarchy1"/>
    <dgm:cxn modelId="{BE983764-EB07-4773-BA40-141DA7C4E3D6}" type="presParOf" srcId="{59D3BCF2-963F-4E75-9225-E3F8AFC4B9C9}" destId="{7200D7C5-2C2A-49E4-8E8F-AE6818364D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93840-CB6C-495D-9EBF-07EC1A54A5B3}">
      <dsp:nvSpPr>
        <dsp:cNvPr id="0" name=""/>
        <dsp:cNvSpPr/>
      </dsp:nvSpPr>
      <dsp:spPr>
        <a:xfrm>
          <a:off x="3407133" y="512"/>
          <a:ext cx="5110701" cy="19997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Szervezeti háttér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Finanszírozás háttér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Minőségbiztosítás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Központi támogatás</a:t>
          </a:r>
        </a:p>
      </dsp:txBody>
      <dsp:txXfrm>
        <a:off x="3407133" y="250482"/>
        <a:ext cx="4360791" cy="1499821"/>
      </dsp:txXfrm>
    </dsp:sp>
    <dsp:sp modelId="{0F4EB4A8-301D-492E-8C32-E3FB171BAB76}">
      <dsp:nvSpPr>
        <dsp:cNvPr id="0" name=""/>
        <dsp:cNvSpPr/>
      </dsp:nvSpPr>
      <dsp:spPr>
        <a:xfrm>
          <a:off x="0" y="50086"/>
          <a:ext cx="3407134" cy="1999761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200" kern="1200" dirty="0"/>
            <a:t>Átfogó javaslatok</a:t>
          </a:r>
        </a:p>
      </dsp:txBody>
      <dsp:txXfrm>
        <a:off x="97620" y="147706"/>
        <a:ext cx="3211894" cy="1804521"/>
      </dsp:txXfrm>
    </dsp:sp>
    <dsp:sp modelId="{7AC99488-FF03-4249-910E-1A4C5FBE6329}">
      <dsp:nvSpPr>
        <dsp:cNvPr id="0" name=""/>
        <dsp:cNvSpPr/>
      </dsp:nvSpPr>
      <dsp:spPr>
        <a:xfrm>
          <a:off x="3407133" y="2200250"/>
          <a:ext cx="5110701" cy="19997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Intézményi </a:t>
          </a:r>
          <a:r>
            <a:rPr lang="hu-HU" sz="2200" kern="1200" dirty="0" err="1">
              <a:solidFill>
                <a:schemeClr val="bg1"/>
              </a:solidFill>
            </a:rPr>
            <a:t>aktorok</a:t>
          </a:r>
          <a:r>
            <a:rPr lang="hu-HU" sz="2200" kern="1200" dirty="0">
              <a:solidFill>
                <a:schemeClr val="bg1"/>
              </a:solidFill>
            </a:rPr>
            <a:t> közötti együttműködés erősítése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Tanácsadók szakmai támogatása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200" kern="1200" dirty="0">
              <a:solidFill>
                <a:schemeClr val="bg1"/>
              </a:solidFill>
            </a:rPr>
            <a:t>Adatalapú intervenciók alkalmazása</a:t>
          </a:r>
        </a:p>
      </dsp:txBody>
      <dsp:txXfrm>
        <a:off x="3407133" y="2450220"/>
        <a:ext cx="4360791" cy="1499821"/>
      </dsp:txXfrm>
    </dsp:sp>
    <dsp:sp modelId="{0C227F78-EEB1-4499-BA03-52AD4079FD22}">
      <dsp:nvSpPr>
        <dsp:cNvPr id="0" name=""/>
        <dsp:cNvSpPr/>
      </dsp:nvSpPr>
      <dsp:spPr>
        <a:xfrm>
          <a:off x="0" y="2200250"/>
          <a:ext cx="3407134" cy="1999761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200" kern="1200" dirty="0"/>
            <a:t>Speciális javaslatok</a:t>
          </a:r>
        </a:p>
      </dsp:txBody>
      <dsp:txXfrm>
        <a:off x="97620" y="2297870"/>
        <a:ext cx="3211894" cy="1804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525B4-57AD-4F19-A5EA-7B2AC47474EE}">
      <dsp:nvSpPr>
        <dsp:cNvPr id="0" name=""/>
        <dsp:cNvSpPr/>
      </dsp:nvSpPr>
      <dsp:spPr>
        <a:xfrm>
          <a:off x="1229136" y="0"/>
          <a:ext cx="7371985" cy="43863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6FC26F1-5EF0-40AD-A06F-49B02AAA084C}">
      <dsp:nvSpPr>
        <dsp:cNvPr id="0" name=""/>
        <dsp:cNvSpPr/>
      </dsp:nvSpPr>
      <dsp:spPr>
        <a:xfrm>
          <a:off x="2337089" y="3027446"/>
          <a:ext cx="182471" cy="1824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9C488-B8A0-4300-B867-935D1CD0D214}">
      <dsp:nvSpPr>
        <dsp:cNvPr id="0" name=""/>
        <dsp:cNvSpPr/>
      </dsp:nvSpPr>
      <dsp:spPr>
        <a:xfrm>
          <a:off x="344566" y="3118682"/>
          <a:ext cx="5881068" cy="126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688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1. Fázis: helyzetfelmérés, cselekvési terv kidolgozása </a:t>
          </a:r>
        </a:p>
      </dsp:txBody>
      <dsp:txXfrm>
        <a:off x="344566" y="3118682"/>
        <a:ext cx="5881068" cy="1267649"/>
      </dsp:txXfrm>
    </dsp:sp>
    <dsp:sp modelId="{8DAF4370-EA77-4A14-ADB5-613E08A3AEE5}">
      <dsp:nvSpPr>
        <dsp:cNvPr id="0" name=""/>
        <dsp:cNvSpPr/>
      </dsp:nvSpPr>
      <dsp:spPr>
        <a:xfrm>
          <a:off x="3947750" y="1835241"/>
          <a:ext cx="329852" cy="32985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77F7B-E22F-4F70-AADA-F4D6D629125C}">
      <dsp:nvSpPr>
        <dsp:cNvPr id="0" name=""/>
        <dsp:cNvSpPr/>
      </dsp:nvSpPr>
      <dsp:spPr>
        <a:xfrm>
          <a:off x="1619061" y="1762386"/>
          <a:ext cx="6724604" cy="143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82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2. Fázis: Szabályozás, finanszírozás, szakmai támogatás</a:t>
          </a:r>
        </a:p>
      </dsp:txBody>
      <dsp:txXfrm>
        <a:off x="1619061" y="1762386"/>
        <a:ext cx="6724604" cy="1430457"/>
      </dsp:txXfrm>
    </dsp:sp>
    <dsp:sp modelId="{434117F0-056F-4D0B-BD4E-29A5A94AC361}">
      <dsp:nvSpPr>
        <dsp:cNvPr id="0" name=""/>
        <dsp:cNvSpPr/>
      </dsp:nvSpPr>
      <dsp:spPr>
        <a:xfrm>
          <a:off x="5884754" y="1109741"/>
          <a:ext cx="456178" cy="45617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D0D73-A00B-46F5-A9B4-6CAA0BDB940E}">
      <dsp:nvSpPr>
        <dsp:cNvPr id="0" name=""/>
        <dsp:cNvSpPr/>
      </dsp:nvSpPr>
      <dsp:spPr>
        <a:xfrm rot="10800000" flipV="1">
          <a:off x="4005244" y="245644"/>
          <a:ext cx="6510355" cy="953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72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/>
            <a:t>3. Fázis: Mérésekkel alátámasztott, központilag támogatott és egységes intervenció működtetés </a:t>
          </a:r>
        </a:p>
      </dsp:txBody>
      <dsp:txXfrm rot="-10800000">
        <a:off x="4005244" y="245644"/>
        <a:ext cx="6510355" cy="953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A4B18-9F69-4382-B88A-DF1AF14ECEB8}">
      <dsp:nvSpPr>
        <dsp:cNvPr id="0" name=""/>
        <dsp:cNvSpPr/>
      </dsp:nvSpPr>
      <dsp:spPr>
        <a:xfrm>
          <a:off x="10329148" y="2739032"/>
          <a:ext cx="873106" cy="41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64"/>
              </a:lnTo>
              <a:lnTo>
                <a:pt x="873106" y="283164"/>
              </a:lnTo>
              <a:lnTo>
                <a:pt x="873106" y="4155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C7BB1-4694-4ABC-A9E4-665D5436996D}">
      <dsp:nvSpPr>
        <dsp:cNvPr id="0" name=""/>
        <dsp:cNvSpPr/>
      </dsp:nvSpPr>
      <dsp:spPr>
        <a:xfrm>
          <a:off x="9456042" y="2739032"/>
          <a:ext cx="873106" cy="415519"/>
        </a:xfrm>
        <a:custGeom>
          <a:avLst/>
          <a:gdLst/>
          <a:ahLst/>
          <a:cxnLst/>
          <a:rect l="0" t="0" r="0" b="0"/>
          <a:pathLst>
            <a:path>
              <a:moveTo>
                <a:pt x="873106" y="0"/>
              </a:moveTo>
              <a:lnTo>
                <a:pt x="873106" y="283164"/>
              </a:lnTo>
              <a:lnTo>
                <a:pt x="0" y="283164"/>
              </a:lnTo>
              <a:lnTo>
                <a:pt x="0" y="4155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E85ED-73D7-43C8-A63B-E5596AACC9F2}">
      <dsp:nvSpPr>
        <dsp:cNvPr id="0" name=""/>
        <dsp:cNvSpPr/>
      </dsp:nvSpPr>
      <dsp:spPr>
        <a:xfrm>
          <a:off x="6400171" y="1416276"/>
          <a:ext cx="3928977" cy="41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64"/>
              </a:lnTo>
              <a:lnTo>
                <a:pt x="3928977" y="283164"/>
              </a:lnTo>
              <a:lnTo>
                <a:pt x="3928977" y="4155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47094-ACB6-43B8-8BC2-6425D05CD8EB}">
      <dsp:nvSpPr>
        <dsp:cNvPr id="0" name=""/>
        <dsp:cNvSpPr/>
      </dsp:nvSpPr>
      <dsp:spPr>
        <a:xfrm>
          <a:off x="6836724" y="2739032"/>
          <a:ext cx="873106" cy="41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64"/>
              </a:lnTo>
              <a:lnTo>
                <a:pt x="873106" y="283164"/>
              </a:lnTo>
              <a:lnTo>
                <a:pt x="873106" y="4155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B4876-9C30-4434-82F4-C467F4ACD03D}">
      <dsp:nvSpPr>
        <dsp:cNvPr id="0" name=""/>
        <dsp:cNvSpPr/>
      </dsp:nvSpPr>
      <dsp:spPr>
        <a:xfrm>
          <a:off x="5963618" y="2739032"/>
          <a:ext cx="873106" cy="415519"/>
        </a:xfrm>
        <a:custGeom>
          <a:avLst/>
          <a:gdLst/>
          <a:ahLst/>
          <a:cxnLst/>
          <a:rect l="0" t="0" r="0" b="0"/>
          <a:pathLst>
            <a:path>
              <a:moveTo>
                <a:pt x="873106" y="0"/>
              </a:moveTo>
              <a:lnTo>
                <a:pt x="873106" y="283164"/>
              </a:lnTo>
              <a:lnTo>
                <a:pt x="0" y="283164"/>
              </a:lnTo>
              <a:lnTo>
                <a:pt x="0" y="41551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A3928-6F95-4F7B-BAF9-B1CE8093C440}">
      <dsp:nvSpPr>
        <dsp:cNvPr id="0" name=""/>
        <dsp:cNvSpPr/>
      </dsp:nvSpPr>
      <dsp:spPr>
        <a:xfrm>
          <a:off x="6400171" y="1416276"/>
          <a:ext cx="436553" cy="415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64"/>
              </a:lnTo>
              <a:lnTo>
                <a:pt x="436553" y="283164"/>
              </a:lnTo>
              <a:lnTo>
                <a:pt x="436553" y="4155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3B60C-5F03-4892-AD97-1EF9DF15AFB0}">
      <dsp:nvSpPr>
        <dsp:cNvPr id="0" name=""/>
        <dsp:cNvSpPr/>
      </dsp:nvSpPr>
      <dsp:spPr>
        <a:xfrm>
          <a:off x="2471194" y="2770204"/>
          <a:ext cx="1746212" cy="38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1"/>
              </a:lnTo>
              <a:lnTo>
                <a:pt x="1746212" y="251991"/>
              </a:lnTo>
              <a:lnTo>
                <a:pt x="1746212" y="3843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84D28-FFC0-4960-8D71-D47A8D6808C9}">
      <dsp:nvSpPr>
        <dsp:cNvPr id="0" name=""/>
        <dsp:cNvSpPr/>
      </dsp:nvSpPr>
      <dsp:spPr>
        <a:xfrm>
          <a:off x="2425474" y="2770204"/>
          <a:ext cx="91440" cy="384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3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C421A-5ABF-495C-8E25-3D3A44842718}">
      <dsp:nvSpPr>
        <dsp:cNvPr id="0" name=""/>
        <dsp:cNvSpPr/>
      </dsp:nvSpPr>
      <dsp:spPr>
        <a:xfrm>
          <a:off x="724981" y="2770204"/>
          <a:ext cx="1746212" cy="384346"/>
        </a:xfrm>
        <a:custGeom>
          <a:avLst/>
          <a:gdLst/>
          <a:ahLst/>
          <a:cxnLst/>
          <a:rect l="0" t="0" r="0" b="0"/>
          <a:pathLst>
            <a:path>
              <a:moveTo>
                <a:pt x="1746212" y="0"/>
              </a:moveTo>
              <a:lnTo>
                <a:pt x="1746212" y="251991"/>
              </a:lnTo>
              <a:lnTo>
                <a:pt x="0" y="251991"/>
              </a:lnTo>
              <a:lnTo>
                <a:pt x="0" y="38434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75535-A8D2-4559-AD45-25F50927128C}">
      <dsp:nvSpPr>
        <dsp:cNvPr id="0" name=""/>
        <dsp:cNvSpPr/>
      </dsp:nvSpPr>
      <dsp:spPr>
        <a:xfrm>
          <a:off x="2471194" y="1416276"/>
          <a:ext cx="3928977" cy="446691"/>
        </a:xfrm>
        <a:custGeom>
          <a:avLst/>
          <a:gdLst/>
          <a:ahLst/>
          <a:cxnLst/>
          <a:rect l="0" t="0" r="0" b="0"/>
          <a:pathLst>
            <a:path>
              <a:moveTo>
                <a:pt x="3928977" y="0"/>
              </a:moveTo>
              <a:lnTo>
                <a:pt x="3928977" y="314336"/>
              </a:lnTo>
              <a:lnTo>
                <a:pt x="0" y="314336"/>
              </a:lnTo>
              <a:lnTo>
                <a:pt x="0" y="44669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1F0AD-BA34-4588-9928-BFEF2F903BFD}">
      <dsp:nvSpPr>
        <dsp:cNvPr id="0" name=""/>
        <dsp:cNvSpPr/>
      </dsp:nvSpPr>
      <dsp:spPr>
        <a:xfrm>
          <a:off x="5484862" y="506626"/>
          <a:ext cx="1830617" cy="9096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20E8F-ED87-439C-A9ED-878B1A63386F}">
      <dsp:nvSpPr>
        <dsp:cNvPr id="0" name=""/>
        <dsp:cNvSpPr/>
      </dsp:nvSpPr>
      <dsp:spPr>
        <a:xfrm>
          <a:off x="5643608" y="657436"/>
          <a:ext cx="1830617" cy="9096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Képzési, kutatási, módszertani központ</a:t>
          </a:r>
        </a:p>
      </dsp:txBody>
      <dsp:txXfrm>
        <a:off x="5670251" y="684079"/>
        <a:ext cx="1777331" cy="856363"/>
      </dsp:txXfrm>
    </dsp:sp>
    <dsp:sp modelId="{CB6B7E95-29FB-4BF0-A512-5F3813FB53A0}">
      <dsp:nvSpPr>
        <dsp:cNvPr id="0" name=""/>
        <dsp:cNvSpPr/>
      </dsp:nvSpPr>
      <dsp:spPr>
        <a:xfrm>
          <a:off x="1756834" y="1862968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2DBD7-A3F0-4734-8BCB-73B2CBCBB994}">
      <dsp:nvSpPr>
        <dsp:cNvPr id="0" name=""/>
        <dsp:cNvSpPr/>
      </dsp:nvSpPr>
      <dsp:spPr>
        <a:xfrm>
          <a:off x="1915581" y="2013777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Képzés</a:t>
          </a:r>
        </a:p>
      </dsp:txBody>
      <dsp:txXfrm>
        <a:off x="1942153" y="2040349"/>
        <a:ext cx="1375574" cy="854092"/>
      </dsp:txXfrm>
    </dsp:sp>
    <dsp:sp modelId="{BB43AC08-BD30-4CEF-9F04-06CD16D0C8D3}">
      <dsp:nvSpPr>
        <dsp:cNvPr id="0" name=""/>
        <dsp:cNvSpPr/>
      </dsp:nvSpPr>
      <dsp:spPr>
        <a:xfrm>
          <a:off x="10622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486C7-0D4A-4181-9BFC-4EF63E0C022A}">
      <dsp:nvSpPr>
        <dsp:cNvPr id="0" name=""/>
        <dsp:cNvSpPr/>
      </dsp:nvSpPr>
      <dsp:spPr>
        <a:xfrm>
          <a:off x="169369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Képzések és továbbképzések szervezése (tanácsadók, kortársak, stb.)</a:t>
          </a:r>
        </a:p>
      </dsp:txBody>
      <dsp:txXfrm>
        <a:off x="195941" y="3331932"/>
        <a:ext cx="1375574" cy="854092"/>
      </dsp:txXfrm>
    </dsp:sp>
    <dsp:sp modelId="{C04ADEC1-EB56-4DB4-8205-FBFF07B7A0D0}">
      <dsp:nvSpPr>
        <dsp:cNvPr id="0" name=""/>
        <dsp:cNvSpPr/>
      </dsp:nvSpPr>
      <dsp:spPr>
        <a:xfrm>
          <a:off x="1756834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7FDB8-F56D-486D-AE9F-BAF2C7C72D32}">
      <dsp:nvSpPr>
        <dsp:cNvPr id="0" name=""/>
        <dsp:cNvSpPr/>
      </dsp:nvSpPr>
      <dsp:spPr>
        <a:xfrm>
          <a:off x="1915581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/>
            <a:t>Szupervízió</a:t>
          </a:r>
        </a:p>
      </dsp:txBody>
      <dsp:txXfrm>
        <a:off x="1942153" y="3331932"/>
        <a:ext cx="1375574" cy="854092"/>
      </dsp:txXfrm>
    </dsp:sp>
    <dsp:sp modelId="{0FF0032E-6B2A-4D3C-AD74-74CC79FEB133}">
      <dsp:nvSpPr>
        <dsp:cNvPr id="0" name=""/>
        <dsp:cNvSpPr/>
      </dsp:nvSpPr>
      <dsp:spPr>
        <a:xfrm>
          <a:off x="3503046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900CE-207F-4542-BDA0-589DBBB306D0}">
      <dsp:nvSpPr>
        <dsp:cNvPr id="0" name=""/>
        <dsp:cNvSpPr/>
      </dsp:nvSpPr>
      <dsp:spPr>
        <a:xfrm>
          <a:off x="3661793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Szakmai fórum</a:t>
          </a:r>
        </a:p>
      </dsp:txBody>
      <dsp:txXfrm>
        <a:off x="3688365" y="3331932"/>
        <a:ext cx="1375574" cy="854092"/>
      </dsp:txXfrm>
    </dsp:sp>
    <dsp:sp modelId="{2A835A96-8CAE-4FD3-A103-2B20A76DFF58}">
      <dsp:nvSpPr>
        <dsp:cNvPr id="0" name=""/>
        <dsp:cNvSpPr/>
      </dsp:nvSpPr>
      <dsp:spPr>
        <a:xfrm>
          <a:off x="5960405" y="1831795"/>
          <a:ext cx="175263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2B8C6-5A6C-4FE6-B49E-08C3EAE2F395}">
      <dsp:nvSpPr>
        <dsp:cNvPr id="0" name=""/>
        <dsp:cNvSpPr/>
      </dsp:nvSpPr>
      <dsp:spPr>
        <a:xfrm>
          <a:off x="6119151" y="1982604"/>
          <a:ext cx="175263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Módszertan</a:t>
          </a:r>
        </a:p>
      </dsp:txBody>
      <dsp:txXfrm>
        <a:off x="6145723" y="2009176"/>
        <a:ext cx="1699494" cy="854092"/>
      </dsp:txXfrm>
    </dsp:sp>
    <dsp:sp modelId="{EC0C676B-C095-46F4-80C0-14789C4924BB}">
      <dsp:nvSpPr>
        <dsp:cNvPr id="0" name=""/>
        <dsp:cNvSpPr/>
      </dsp:nvSpPr>
      <dsp:spPr>
        <a:xfrm>
          <a:off x="5249258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A801E-0B3D-4EF7-8A6A-A4C90D8AED93}">
      <dsp:nvSpPr>
        <dsp:cNvPr id="0" name=""/>
        <dsp:cNvSpPr/>
      </dsp:nvSpPr>
      <dsp:spPr>
        <a:xfrm>
          <a:off x="5408005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Új intézmények létrehozása</a:t>
          </a:r>
        </a:p>
      </dsp:txBody>
      <dsp:txXfrm>
        <a:off x="5434577" y="3331932"/>
        <a:ext cx="1375574" cy="854092"/>
      </dsp:txXfrm>
    </dsp:sp>
    <dsp:sp modelId="{2A642CFA-F711-4888-817F-B218D0CE54C0}">
      <dsp:nvSpPr>
        <dsp:cNvPr id="0" name=""/>
        <dsp:cNvSpPr/>
      </dsp:nvSpPr>
      <dsp:spPr>
        <a:xfrm>
          <a:off x="6995470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6DAB6-22DE-40D5-AE98-1FA7EFAB1E26}">
      <dsp:nvSpPr>
        <dsp:cNvPr id="0" name=""/>
        <dsp:cNvSpPr/>
      </dsp:nvSpPr>
      <dsp:spPr>
        <a:xfrm>
          <a:off x="7154217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Jó gyakorlatok implementálása</a:t>
          </a:r>
        </a:p>
      </dsp:txBody>
      <dsp:txXfrm>
        <a:off x="7180789" y="3331932"/>
        <a:ext cx="1375574" cy="854092"/>
      </dsp:txXfrm>
    </dsp:sp>
    <dsp:sp modelId="{3285DDD2-DF21-49FB-931D-45207016B443}">
      <dsp:nvSpPr>
        <dsp:cNvPr id="0" name=""/>
        <dsp:cNvSpPr/>
      </dsp:nvSpPr>
      <dsp:spPr>
        <a:xfrm>
          <a:off x="9614788" y="1831795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C7EE2-9193-4628-8DD4-7DC209F8B843}">
      <dsp:nvSpPr>
        <dsp:cNvPr id="0" name=""/>
        <dsp:cNvSpPr/>
      </dsp:nvSpPr>
      <dsp:spPr>
        <a:xfrm>
          <a:off x="9773535" y="1982604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/>
            <a:t>Kutatás</a:t>
          </a:r>
        </a:p>
      </dsp:txBody>
      <dsp:txXfrm>
        <a:off x="9800107" y="2009176"/>
        <a:ext cx="1375574" cy="854092"/>
      </dsp:txXfrm>
    </dsp:sp>
    <dsp:sp modelId="{F2DF4B6E-35EB-4BDA-80F6-6B419CF0AC91}">
      <dsp:nvSpPr>
        <dsp:cNvPr id="0" name=""/>
        <dsp:cNvSpPr/>
      </dsp:nvSpPr>
      <dsp:spPr>
        <a:xfrm>
          <a:off x="8741682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F25D2-4975-40BE-8401-1E9936115F6D}">
      <dsp:nvSpPr>
        <dsp:cNvPr id="0" name=""/>
        <dsp:cNvSpPr/>
      </dsp:nvSpPr>
      <dsp:spPr>
        <a:xfrm>
          <a:off x="8900429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Célzott adatgyűjtések</a:t>
          </a:r>
        </a:p>
      </dsp:txBody>
      <dsp:txXfrm>
        <a:off x="8927001" y="3331932"/>
        <a:ext cx="1375574" cy="854092"/>
      </dsp:txXfrm>
    </dsp:sp>
    <dsp:sp modelId="{03B939D4-678A-4197-89F4-91483B9BE9B8}">
      <dsp:nvSpPr>
        <dsp:cNvPr id="0" name=""/>
        <dsp:cNvSpPr/>
      </dsp:nvSpPr>
      <dsp:spPr>
        <a:xfrm>
          <a:off x="10487895" y="3154551"/>
          <a:ext cx="1428718" cy="90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77BE9-3E89-4A19-BF5F-DA1C639DCA02}">
      <dsp:nvSpPr>
        <dsp:cNvPr id="0" name=""/>
        <dsp:cNvSpPr/>
      </dsp:nvSpPr>
      <dsp:spPr>
        <a:xfrm>
          <a:off x="10646641" y="3305360"/>
          <a:ext cx="1428718" cy="90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/>
            <a:t>Kliens-regisztrációs és monitoring rendszer működtetése</a:t>
          </a:r>
        </a:p>
      </dsp:txBody>
      <dsp:txXfrm>
        <a:off x="10673213" y="3331932"/>
        <a:ext cx="1375574" cy="85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06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82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1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3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036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15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6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0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15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76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640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1D54-B3F1-4E0F-BEFA-D8FA8C0B8C3F}" type="datetimeFigureOut">
              <a:rPr lang="hu-HU" smtClean="0"/>
              <a:t>2016.05.30.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0438-B681-4E8F-B7F1-E4256E80AC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1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88373" y="1974417"/>
            <a:ext cx="11232572" cy="2387600"/>
          </a:xfrm>
        </p:spPr>
        <p:txBody>
          <a:bodyPr>
            <a:noAutofit/>
          </a:bodyPr>
          <a:lstStyle/>
          <a:p>
            <a:r>
              <a:rPr lang="hu-HU" dirty="0"/>
              <a:t>A felsőoktatási tanácsadás országos módszertani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796993"/>
            <a:ext cx="9144000" cy="1655762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accent2"/>
                </a:solidFill>
              </a:rPr>
              <a:t>Duráczky Bálint - HÖOK-FETA</a:t>
            </a:r>
          </a:p>
          <a:p>
            <a:r>
              <a:rPr lang="hu-HU" sz="3200" dirty="0">
                <a:solidFill>
                  <a:schemeClr val="accent2"/>
                </a:solidFill>
              </a:rPr>
              <a:t>Dunaújváros, 2016.05.31.</a:t>
            </a:r>
          </a:p>
        </p:txBody>
      </p:sp>
    </p:spTree>
    <p:extLst>
      <p:ext uri="{BB962C8B-B14F-4D97-AF65-F5344CB8AC3E}">
        <p14:creationId xmlns:p14="http://schemas.microsoft.com/office/powerpoint/2010/main" val="120546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95364"/>
            <a:ext cx="10515600" cy="1325563"/>
          </a:xfrm>
        </p:spPr>
        <p:txBody>
          <a:bodyPr/>
          <a:lstStyle/>
          <a:p>
            <a:r>
              <a:rPr lang="hu-HU" dirty="0"/>
              <a:t>A 6. </a:t>
            </a:r>
            <a:r>
              <a:rPr lang="hu-HU" dirty="0" err="1"/>
              <a:t>alprojekt</a:t>
            </a:r>
            <a:r>
              <a:rPr lang="hu-HU" dirty="0"/>
              <a:t> célja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809" y="2358886"/>
            <a:ext cx="11471564" cy="42009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3600" b="1" dirty="0">
                <a:solidFill>
                  <a:schemeClr val="accent2"/>
                </a:solidFill>
              </a:rPr>
              <a:t>A felsőoktatási tanácsadás helyzetének felmérése </a:t>
            </a:r>
          </a:p>
          <a:p>
            <a:pPr>
              <a:lnSpc>
                <a:spcPct val="100000"/>
              </a:lnSpc>
            </a:pPr>
            <a:r>
              <a:rPr lang="hu-HU" sz="3600" dirty="0"/>
              <a:t>A tanácsadás hatékonyság maximalizálásához szükséges feltételek </a:t>
            </a:r>
            <a:r>
              <a:rPr lang="hu-HU" sz="3600" dirty="0" smtClean="0"/>
              <a:t>feltárása</a:t>
            </a:r>
            <a:endParaRPr lang="hu-HU" sz="3600" dirty="0"/>
          </a:p>
          <a:p>
            <a:pPr>
              <a:lnSpc>
                <a:spcPct val="100000"/>
              </a:lnSpc>
            </a:pPr>
            <a:r>
              <a:rPr lang="hu-HU" sz="3600" b="1" dirty="0">
                <a:solidFill>
                  <a:schemeClr val="accent2"/>
                </a:solidFill>
              </a:rPr>
              <a:t>A tanácsadáshoz szorosan kapcsolódó intézményi </a:t>
            </a:r>
            <a:r>
              <a:rPr lang="hu-HU" sz="3600" b="1" dirty="0" err="1">
                <a:solidFill>
                  <a:schemeClr val="accent2"/>
                </a:solidFill>
              </a:rPr>
              <a:t>aktorok</a:t>
            </a:r>
            <a:r>
              <a:rPr lang="hu-HU" sz="3600" b="1" dirty="0">
                <a:solidFill>
                  <a:schemeClr val="accent2"/>
                </a:solidFill>
              </a:rPr>
              <a:t> szerepe a hatékonyabb </a:t>
            </a:r>
            <a:r>
              <a:rPr lang="hu-HU" sz="3600" b="1" dirty="0" smtClean="0">
                <a:solidFill>
                  <a:schemeClr val="accent2"/>
                </a:solidFill>
              </a:rPr>
              <a:t>működésben</a:t>
            </a:r>
            <a:endParaRPr lang="hu-HU" sz="36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3600" dirty="0"/>
              <a:t>Javaslatcsomag kidolgozása</a:t>
            </a:r>
          </a:p>
        </p:txBody>
      </p:sp>
    </p:spTree>
    <p:extLst>
      <p:ext uri="{BB962C8B-B14F-4D97-AF65-F5344CB8AC3E}">
        <p14:creationId xmlns:p14="http://schemas.microsoft.com/office/powerpoint/2010/main" val="381791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727" y="1607091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accent2"/>
                </a:solidFill>
              </a:rPr>
              <a:t>Életvezetési tanácsadás helyzete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311727" y="2845556"/>
            <a:ext cx="5527963" cy="32315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600" dirty="0">
                <a:solidFill>
                  <a:schemeClr val="bg1"/>
                </a:solidFill>
              </a:rPr>
              <a:t>Szolgáltatás </a:t>
            </a:r>
            <a:r>
              <a:rPr lang="hu-HU" sz="3600" dirty="0" smtClean="0">
                <a:solidFill>
                  <a:schemeClr val="bg1"/>
                </a:solidFill>
              </a:rPr>
              <a:t>elérhetősége:</a:t>
            </a:r>
            <a:endParaRPr lang="hu-HU" sz="36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Mérési nehézségek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52/64 intézmény=81%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Évfolyamonként 6 200 főnyi kapacitás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6096001" y="2845556"/>
            <a:ext cx="5531396" cy="32315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>
                <a:solidFill>
                  <a:schemeClr val="bg1"/>
                </a:solidFill>
              </a:rPr>
              <a:t>Kereslet és kínálat </a:t>
            </a:r>
            <a:r>
              <a:rPr lang="hu-HU" sz="3200" dirty="0" smtClean="0">
                <a:solidFill>
                  <a:schemeClr val="bg1"/>
                </a:solidFill>
              </a:rPr>
              <a:t>kapcsolata:</a:t>
            </a:r>
            <a:endParaRPr lang="hu-HU" sz="3200" dirty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Alacsony kapacitás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Egyenetlen aktív kereslet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</a:rPr>
              <a:t>Nagyon magas látens </a:t>
            </a:r>
            <a:r>
              <a:rPr lang="hu-HU" sz="2800" dirty="0" smtClean="0">
                <a:solidFill>
                  <a:schemeClr val="bg1"/>
                </a:solidFill>
              </a:rPr>
              <a:t>kereslet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chemeClr val="bg1"/>
                </a:solidFill>
              </a:rPr>
              <a:t>Nagyságrendileg </a:t>
            </a:r>
            <a:r>
              <a:rPr lang="hu-HU" sz="2800" dirty="0">
                <a:solidFill>
                  <a:schemeClr val="bg1"/>
                </a:solidFill>
              </a:rPr>
              <a:t>27 000 fő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3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95364"/>
            <a:ext cx="10515600" cy="1325563"/>
          </a:xfrm>
        </p:spPr>
        <p:txBody>
          <a:bodyPr/>
          <a:lstStyle/>
          <a:p>
            <a:r>
              <a:rPr lang="hu-HU" dirty="0">
                <a:solidFill>
                  <a:schemeClr val="accent2"/>
                </a:solidFill>
              </a:rPr>
              <a:t>Országos fejlesztési javaslatok felépítése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626563"/>
              </p:ext>
            </p:extLst>
          </p:nvPr>
        </p:nvGraphicFramePr>
        <p:xfrm>
          <a:off x="349828" y="2308606"/>
          <a:ext cx="8517835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8946573" y="2185451"/>
            <a:ext cx="3139409" cy="444683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800" dirty="0">
                <a:solidFill>
                  <a:schemeClr val="accent2"/>
                </a:solidFill>
              </a:rPr>
              <a:t>Hatékony intervenció, amely mérésekkel alátámasztott, központilag támogatott és egységes.</a:t>
            </a:r>
          </a:p>
        </p:txBody>
      </p:sp>
    </p:spTree>
    <p:extLst>
      <p:ext uri="{BB962C8B-B14F-4D97-AF65-F5344CB8AC3E}">
        <p14:creationId xmlns:p14="http://schemas.microsoft.com/office/powerpoint/2010/main" val="410889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95364"/>
            <a:ext cx="10515600" cy="1325563"/>
          </a:xfrm>
        </p:spPr>
        <p:txBody>
          <a:bodyPr/>
          <a:lstStyle/>
          <a:p>
            <a:r>
              <a:rPr lang="hu-HU" dirty="0"/>
              <a:t>Országos fejlesztés lépései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604266"/>
              </p:ext>
            </p:extLst>
          </p:nvPr>
        </p:nvGraphicFramePr>
        <p:xfrm>
          <a:off x="838200" y="2359025"/>
          <a:ext cx="10515600" cy="4386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742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95364"/>
            <a:ext cx="10515600" cy="1325563"/>
          </a:xfrm>
        </p:spPr>
        <p:txBody>
          <a:bodyPr/>
          <a:lstStyle/>
          <a:p>
            <a:r>
              <a:rPr lang="hu-HU" dirty="0"/>
              <a:t>Központi támogatás szerepe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983807"/>
              </p:ext>
            </p:extLst>
          </p:nvPr>
        </p:nvGraphicFramePr>
        <p:xfrm>
          <a:off x="-13252" y="2138776"/>
          <a:ext cx="12085983" cy="471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543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1696" y="3309694"/>
            <a:ext cx="10515600" cy="1325563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1555" y="51916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duraczky.balint@hook.hu</a:t>
            </a:r>
          </a:p>
        </p:txBody>
      </p:sp>
    </p:spTree>
    <p:extLst>
      <p:ext uri="{BB962C8B-B14F-4D97-AF65-F5344CB8AC3E}">
        <p14:creationId xmlns:p14="http://schemas.microsoft.com/office/powerpoint/2010/main" val="252357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194</Words>
  <Application>Microsoft Office PowerPoint</Application>
  <PresentationFormat>Szélesvásznú</PresentationFormat>
  <Paragraphs>47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A felsőoktatási tanácsadás országos módszertani fejlesztése</vt:lpstr>
      <vt:lpstr>A 6. alprojekt célja</vt:lpstr>
      <vt:lpstr>Életvezetési tanácsadás helyzete</vt:lpstr>
      <vt:lpstr>Országos fejlesztési javaslatok felépítése</vt:lpstr>
      <vt:lpstr>Országos fejlesztés lépései</vt:lpstr>
      <vt:lpstr>Központi támogatás szerepe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Fekete Lajos Gábor</dc:creator>
  <cp:lastModifiedBy>Tóth Nóra Anna</cp:lastModifiedBy>
  <cp:revision>21</cp:revision>
  <dcterms:created xsi:type="dcterms:W3CDTF">2016-05-02T14:53:36Z</dcterms:created>
  <dcterms:modified xsi:type="dcterms:W3CDTF">2016-05-30T12:08:07Z</dcterms:modified>
</cp:coreProperties>
</file>